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7.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7.xml" Type="http://schemas.openxmlformats.org/officeDocument/2006/relationships/slide" Id="rId12"/><Relationship Target="presProps.xml" Type="http://schemas.openxmlformats.org/officeDocument/2006/relationships/presProps" Id="rId2"/><Relationship Target="theme/theme2.xml" Type="http://schemas.openxmlformats.org/officeDocument/2006/relationships/theme" Id="rId1"/><Relationship Target="slides/slide5.xml" Type="http://schemas.openxmlformats.org/officeDocument/2006/relationships/slide" Id="rId10"/><Relationship Target="slideMasters/slideMaster1.xml" Type="http://schemas.openxmlformats.org/officeDocument/2006/relationships/slideMaster" Id="rId4"/><Relationship Target="slides/slide6.xml" Type="http://schemas.openxmlformats.org/officeDocument/2006/relationships/slide" Id="rId11"/><Relationship Target="tableStyles.xml" Type="http://schemas.openxmlformats.org/officeDocument/2006/relationships/tableStyles" Id="rId3"/><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 name="Shape 25"/>
        <p:cNvGrpSpPr/>
        <p:nvPr/>
      </p:nvGrpSpPr>
      <p:grpSpPr>
        <a:xfrm>
          <a:off y="0" x="0"/>
          <a:ext cy="0" cx="0"/>
          <a:chOff y="0" x="0"/>
          <a:chExt cy="0" cx="0"/>
        </a:xfrm>
      </p:grpSpPr>
      <p:sp>
        <p:nvSpPr>
          <p:cNvPr id="26" name="Shape 2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27" name="Shape 2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0" name="Shape 40"/>
        <p:cNvGrpSpPr/>
        <p:nvPr/>
      </p:nvGrpSpPr>
      <p:grpSpPr>
        <a:xfrm>
          <a:off y="0" x="0"/>
          <a:ext cy="0" cx="0"/>
          <a:chOff y="0" x="0"/>
          <a:chExt cy="0" cx="0"/>
        </a:xfrm>
      </p:grpSpPr>
      <p:sp>
        <p:nvSpPr>
          <p:cNvPr id="41" name="Shape 4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42" name="Shape 4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8" name="Shape 48"/>
        <p:cNvGrpSpPr/>
        <p:nvPr/>
      </p:nvGrpSpPr>
      <p:grpSpPr>
        <a:xfrm>
          <a:off y="0" x="0"/>
          <a:ext cy="0" cx="0"/>
          <a:chOff y="0" x="0"/>
          <a:chExt cy="0" cx="0"/>
        </a:xfrm>
      </p:grpSpPr>
      <p:sp>
        <p:nvSpPr>
          <p:cNvPr id="49" name="Shape 4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50" name="Shape 5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0" name="Shape 60"/>
        <p:cNvGrpSpPr/>
        <p:nvPr/>
      </p:nvGrpSpPr>
      <p:grpSpPr>
        <a:xfrm>
          <a:off y="0" x="0"/>
          <a:ext cy="0" cx="0"/>
          <a:chOff y="0" x="0"/>
          <a:chExt cy="0" cx="0"/>
        </a:xfrm>
      </p:grpSpPr>
      <p:sp>
        <p:nvSpPr>
          <p:cNvPr id="61" name="Shape 6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62" name="Shape 6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2" name="Shape 72"/>
        <p:cNvGrpSpPr/>
        <p:nvPr/>
      </p:nvGrpSpPr>
      <p:grpSpPr>
        <a:xfrm>
          <a:off y="0" x="0"/>
          <a:ext cy="0" cx="0"/>
          <a:chOff y="0" x="0"/>
          <a:chExt cy="0" cx="0"/>
        </a:xfrm>
      </p:grpSpPr>
      <p:sp>
        <p:nvSpPr>
          <p:cNvPr id="73" name="Shape 7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74" name="Shape 7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5" name="Shape 85"/>
        <p:cNvGrpSpPr/>
        <p:nvPr/>
      </p:nvGrpSpPr>
      <p:grpSpPr>
        <a:xfrm>
          <a:off y="0" x="0"/>
          <a:ext cy="0" cx="0"/>
          <a:chOff y="0" x="0"/>
          <a:chExt cy="0" cx="0"/>
        </a:xfrm>
      </p:grpSpPr>
      <p:sp>
        <p:nvSpPr>
          <p:cNvPr id="86" name="Shape 8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87" name="Shape 8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0" name="Shape 100"/>
        <p:cNvGrpSpPr/>
        <p:nvPr/>
      </p:nvGrpSpPr>
      <p:grpSpPr>
        <a:xfrm>
          <a:off y="0" x="0"/>
          <a:ext cy="0" cx="0"/>
          <a:chOff y="0" x="0"/>
          <a:chExt cy="0" cx="0"/>
        </a:xfrm>
      </p:grpSpPr>
      <p:sp>
        <p:nvSpPr>
          <p:cNvPr id="101" name="Shape 10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02" name="Shape 10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txBox="1"/>
          <p:nvPr>
            <p:ph type="ctrTitle"/>
          </p:nvPr>
        </p:nvSpPr>
        <p:spPr>
          <a:xfrm>
            <a:off y="1583342" x="685800"/>
            <a:ext cy="1159799" cx="7772400"/>
          </a:xfrm>
          <a:prstGeom prst="rect">
            <a:avLst/>
          </a:prstGeom>
        </p:spPr>
        <p:txBody>
          <a:bodyPr bIns="91425" rIns="91425" lIns="91425" tIns="91425" anchor="b" anchorCtr="0"/>
          <a:lstStyle>
            <a:lvl1pPr algn="ctr" indent="304800">
              <a:spcBef>
                <a:spcPts val="0"/>
              </a:spcBef>
              <a:buSzPct val="100000"/>
              <a:defRPr sz="4800"/>
            </a:lvl1pPr>
            <a:lvl2pPr algn="ctr" indent="304800">
              <a:spcBef>
                <a:spcPts val="0"/>
              </a:spcBef>
              <a:buSzPct val="100000"/>
              <a:defRPr sz="4800"/>
            </a:lvl2pPr>
            <a:lvl3pPr algn="ctr" indent="304800">
              <a:spcBef>
                <a:spcPts val="0"/>
              </a:spcBef>
              <a:buSzPct val="100000"/>
              <a:defRPr sz="4800"/>
            </a:lvl3pPr>
            <a:lvl4pPr algn="ctr" indent="304800">
              <a:spcBef>
                <a:spcPts val="0"/>
              </a:spcBef>
              <a:buSzPct val="100000"/>
              <a:defRPr sz="4800"/>
            </a:lvl4pPr>
            <a:lvl5pPr algn="ctr" indent="304800">
              <a:spcBef>
                <a:spcPts val="0"/>
              </a:spcBef>
              <a:buSzPct val="100000"/>
              <a:defRPr sz="4800"/>
            </a:lvl5pPr>
            <a:lvl6pPr algn="ctr" indent="304800">
              <a:spcBef>
                <a:spcPts val="0"/>
              </a:spcBef>
              <a:buSzPct val="100000"/>
              <a:defRPr sz="4800"/>
            </a:lvl6pPr>
            <a:lvl7pPr algn="ctr" indent="304800">
              <a:spcBef>
                <a:spcPts val="0"/>
              </a:spcBef>
              <a:buSzPct val="100000"/>
              <a:defRPr sz="4800"/>
            </a:lvl7pPr>
            <a:lvl8pPr algn="ctr" indent="304800">
              <a:spcBef>
                <a:spcPts val="0"/>
              </a:spcBef>
              <a:buSzPct val="100000"/>
              <a:defRPr sz="4800"/>
            </a:lvl8pPr>
            <a:lvl9pPr algn="ctr" indent="304800">
              <a:spcBef>
                <a:spcPts val="0"/>
              </a:spcBef>
              <a:buSzPct val="100000"/>
              <a:defRPr sz="4800"/>
            </a:lvl9pPr>
          </a:lstStyle>
          <a:p/>
        </p:txBody>
      </p:sp>
      <p:sp>
        <p:nvSpPr>
          <p:cNvPr id="9" name="Shape 9"/>
          <p:cNvSpPr txBox="1"/>
          <p:nvPr>
            <p:ph idx="1" type="subTitle"/>
          </p:nvPr>
        </p:nvSpPr>
        <p:spPr>
          <a:xfrm>
            <a:off y="2840053" x="685800"/>
            <a:ext cy="784799" cx="7772400"/>
          </a:xfrm>
          <a:prstGeom prst="rect">
            <a:avLst/>
          </a:prstGeom>
        </p:spPr>
        <p:txBody>
          <a:bodyPr bIns="91425" rIns="91425" lIns="91425" tIns="91425" anchor="t" anchorCtr="0"/>
          <a:lstStyle>
            <a:lvl1pPr algn="ctr" marL="0">
              <a:spcBef>
                <a:spcPts val="0"/>
              </a:spcBef>
              <a:buClr>
                <a:schemeClr val="dk2"/>
              </a:buClr>
              <a:buNone/>
              <a:defRPr>
                <a:solidFill>
                  <a:schemeClr val="dk2"/>
                </a:solidFill>
              </a:defRPr>
            </a:lvl1pPr>
            <a:lvl2pPr algn="ctr" indent="190500" marL="0">
              <a:spcBef>
                <a:spcPts val="0"/>
              </a:spcBef>
              <a:buClr>
                <a:schemeClr val="dk2"/>
              </a:buClr>
              <a:buSzPct val="100000"/>
              <a:buNone/>
              <a:defRPr sz="3000">
                <a:solidFill>
                  <a:schemeClr val="dk2"/>
                </a:solidFill>
              </a:defRPr>
            </a:lvl2pPr>
            <a:lvl3pPr algn="ctr" indent="190500" marL="0">
              <a:spcBef>
                <a:spcPts val="0"/>
              </a:spcBef>
              <a:buClr>
                <a:schemeClr val="dk2"/>
              </a:buClr>
              <a:buSzPct val="100000"/>
              <a:buNone/>
              <a:defRPr sz="3000">
                <a:solidFill>
                  <a:schemeClr val="dk2"/>
                </a:solidFill>
              </a:defRPr>
            </a:lvl3pPr>
            <a:lvl4pPr algn="ctr" indent="190500" marL="0">
              <a:spcBef>
                <a:spcPts val="0"/>
              </a:spcBef>
              <a:buClr>
                <a:schemeClr val="dk2"/>
              </a:buClr>
              <a:buSzPct val="100000"/>
              <a:buNone/>
              <a:defRPr sz="3000">
                <a:solidFill>
                  <a:schemeClr val="dk2"/>
                </a:solidFill>
              </a:defRPr>
            </a:lvl4pPr>
            <a:lvl5pPr algn="ctr" indent="190500" marL="0">
              <a:spcBef>
                <a:spcPts val="0"/>
              </a:spcBef>
              <a:buClr>
                <a:schemeClr val="dk2"/>
              </a:buClr>
              <a:buSzPct val="100000"/>
              <a:buNone/>
              <a:defRPr sz="3000">
                <a:solidFill>
                  <a:schemeClr val="dk2"/>
                </a:solidFill>
              </a:defRPr>
            </a:lvl5pPr>
            <a:lvl6pPr algn="ctr" indent="190500" marL="0">
              <a:spcBef>
                <a:spcPts val="0"/>
              </a:spcBef>
              <a:buClr>
                <a:schemeClr val="dk2"/>
              </a:buClr>
              <a:buSzPct val="100000"/>
              <a:buNone/>
              <a:defRPr sz="3000">
                <a:solidFill>
                  <a:schemeClr val="dk2"/>
                </a:solidFill>
              </a:defRPr>
            </a:lvl6pPr>
            <a:lvl7pPr algn="ctr" indent="190500" marL="0">
              <a:spcBef>
                <a:spcPts val="0"/>
              </a:spcBef>
              <a:buClr>
                <a:schemeClr val="dk2"/>
              </a:buClr>
              <a:buSzPct val="100000"/>
              <a:buNone/>
              <a:defRPr sz="3000">
                <a:solidFill>
                  <a:schemeClr val="dk2"/>
                </a:solidFill>
              </a:defRPr>
            </a:lvl7pPr>
            <a:lvl8pPr algn="ctr" indent="190500" marL="0">
              <a:spcBef>
                <a:spcPts val="0"/>
              </a:spcBef>
              <a:buClr>
                <a:schemeClr val="dk2"/>
              </a:buClr>
              <a:buSzPct val="100000"/>
              <a:buNone/>
              <a:defRPr sz="3000">
                <a:solidFill>
                  <a:schemeClr val="dk2"/>
                </a:solidFill>
              </a:defRPr>
            </a:lvl8pPr>
            <a:lvl9pPr algn="ctr" indent="190500" marL="0">
              <a:spcBef>
                <a:spcPts val="0"/>
              </a:spcBef>
              <a:buClr>
                <a:schemeClr val="dk2"/>
              </a:buClr>
              <a:buSzPct val="100000"/>
              <a:buNone/>
              <a:defRPr sz="3000">
                <a:solidFill>
                  <a:schemeClr val="dk2"/>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0" name="Shape 10"/>
        <p:cNvGrpSpPr/>
        <p:nvPr/>
      </p:nvGrpSpPr>
      <p:grpSpPr>
        <a:xfrm>
          <a:off y="0" x="0"/>
          <a:ext cy="0" cx="0"/>
          <a:chOff y="0" x="0"/>
          <a:chExt cy="0" cx="0"/>
        </a:xfrm>
      </p:grpSpPr>
      <p:sp>
        <p:nvSpPr>
          <p:cNvPr id="11" name="Shape 11"/>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2" name="Shape 12"/>
          <p:cNvSpPr txBox="1"/>
          <p:nvPr>
            <p:ph idx="1" type="body"/>
          </p:nvPr>
        </p:nvSpPr>
        <p:spPr>
          <a:xfrm>
            <a:off y="1200150" x="457200"/>
            <a:ext cy="3725699" cx="8229600"/>
          </a:xfrm>
          <a:prstGeom prst="rect">
            <a:avLst/>
          </a:prstGeom>
        </p:spPr>
        <p:txBody>
          <a:bodyPr bIns="91425" rIns="91425" lIns="91425" tIns="91425" anchor="t" anchorCtr="0"/>
          <a:lstStyle>
            <a:lvl1pPr>
              <a:spcBef>
                <a:spcPts val="0"/>
              </a:spcBef>
              <a:defRPr/>
            </a:lvl1pPr>
            <a:lvl2pPr indent="457200">
              <a:spcBef>
                <a:spcPts val="0"/>
              </a:spcBef>
              <a:defRPr/>
            </a:lvl2pPr>
            <a:lvl3pPr indent="914400">
              <a:spcBef>
                <a:spcPts val="0"/>
              </a:spcBef>
              <a:defRPr/>
            </a:lvl3pPr>
            <a:lvl4pPr indent="1371600">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3" name="Shape 13"/>
        <p:cNvGrpSpPr/>
        <p:nvPr/>
      </p:nvGrpSpPr>
      <p:grpSpPr>
        <a:xfrm>
          <a:off y="0" x="0"/>
          <a:ext cy="0" cx="0"/>
          <a:chOff y="0" x="0"/>
          <a:chExt cy="0" cx="0"/>
        </a:xfrm>
      </p:grpSpPr>
      <p:sp>
        <p:nvSpPr>
          <p:cNvPr id="14" name="Shape 14"/>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5" name="Shape 15"/>
          <p:cNvSpPr txBox="1"/>
          <p:nvPr>
            <p:ph idx="1" type="body"/>
          </p:nvPr>
        </p:nvSpPr>
        <p:spPr>
          <a:xfrm>
            <a:off y="1200150" x="457200"/>
            <a:ext cy="3725699"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6" name="Shape 16"/>
          <p:cNvSpPr txBox="1"/>
          <p:nvPr>
            <p:ph idx="2" type="body"/>
          </p:nvPr>
        </p:nvSpPr>
        <p:spPr>
          <a:xfrm>
            <a:off y="1200150" x="4692273"/>
            <a:ext cy="3725699"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7" name="Shape 17"/>
        <p:cNvGrpSpPr/>
        <p:nvPr/>
      </p:nvGrpSpPr>
      <p:grpSpPr>
        <a:xfrm>
          <a:off y="0" x="0"/>
          <a:ext cy="0" cx="0"/>
          <a:chOff y="0" x="0"/>
          <a:chExt cy="0" cx="0"/>
        </a:xfrm>
      </p:grpSpPr>
      <p:sp>
        <p:nvSpPr>
          <p:cNvPr id="18" name="Shape 18"/>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9" name="Shape 19"/>
        <p:cNvGrpSpPr/>
        <p:nvPr/>
      </p:nvGrpSpPr>
      <p:grpSpPr>
        <a:xfrm>
          <a:off y="0" x="0"/>
          <a:ext cy="0" cx="0"/>
          <a:chOff y="0" x="0"/>
          <a:chExt cy="0" cx="0"/>
        </a:xfrm>
      </p:grpSpPr>
      <p:sp>
        <p:nvSpPr>
          <p:cNvPr id="20" name="Shape 20"/>
          <p:cNvSpPr txBox="1"/>
          <p:nvPr>
            <p:ph idx="1" type="body"/>
          </p:nvPr>
        </p:nvSpPr>
        <p:spPr>
          <a:xfrm>
            <a:off y="4406309" x="457200"/>
            <a:ext cy="519599" cx="8229600"/>
          </a:xfrm>
          <a:prstGeom prst="rect">
            <a:avLst/>
          </a:prstGeom>
        </p:spPr>
        <p:txBody>
          <a:bodyPr bIns="91425" rIns="91425" lIns="91425" tIns="91425" anchor="t" anchorCtr="0"/>
          <a:lstStyle>
            <a:lvl1pPr algn="ctr" indent="-171450" marL="285750">
              <a:spcBef>
                <a:spcPts val="360"/>
              </a:spcBef>
              <a:buSzPct val="100000"/>
              <a:buNone/>
              <a:defRPr sz="1800"/>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1" name="Shape 21"/>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1.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857400" cx="8229600"/>
          </a:xfrm>
          <a:prstGeom prst="rect">
            <a:avLst/>
          </a:prstGeom>
        </p:spPr>
        <p:txBody>
          <a:bodyPr bIns="91425" rIns="91425" lIns="91425" tIns="91425" anchor="b" anchorCtr="0"/>
          <a:lstStyle>
            <a:lvl1pPr marL="0">
              <a:spcBef>
                <a:spcPts val="0"/>
              </a:spcBef>
              <a:buClr>
                <a:schemeClr val="dk1"/>
              </a:buClr>
              <a:buSzPct val="100000"/>
              <a:buNone/>
              <a:defRPr b="1" sz="3600">
                <a:solidFill>
                  <a:schemeClr val="dk1"/>
                </a:solidFill>
              </a:defRPr>
            </a:lvl1pPr>
            <a:lvl2pPr indent="228600" marL="0">
              <a:spcBef>
                <a:spcPts val="0"/>
              </a:spcBef>
              <a:buClr>
                <a:schemeClr val="dk1"/>
              </a:buClr>
              <a:buSzPct val="100000"/>
              <a:buNone/>
              <a:defRPr b="1" sz="3600">
                <a:solidFill>
                  <a:schemeClr val="dk1"/>
                </a:solidFill>
              </a:defRPr>
            </a:lvl2pPr>
            <a:lvl3pPr indent="228600" marL="0">
              <a:spcBef>
                <a:spcPts val="0"/>
              </a:spcBef>
              <a:buClr>
                <a:schemeClr val="dk1"/>
              </a:buClr>
              <a:buSzPct val="100000"/>
              <a:buNone/>
              <a:defRPr b="1" sz="3600">
                <a:solidFill>
                  <a:schemeClr val="dk1"/>
                </a:solidFill>
              </a:defRPr>
            </a:lvl3pPr>
            <a:lvl4pPr indent="228600" marL="0">
              <a:spcBef>
                <a:spcPts val="0"/>
              </a:spcBef>
              <a:buClr>
                <a:schemeClr val="dk1"/>
              </a:buClr>
              <a:buSzPct val="100000"/>
              <a:buNone/>
              <a:defRPr b="1" sz="3600">
                <a:solidFill>
                  <a:schemeClr val="dk1"/>
                </a:solidFill>
              </a:defRPr>
            </a:lvl4pPr>
            <a:lvl5pPr indent="228600" marL="0">
              <a:spcBef>
                <a:spcPts val="0"/>
              </a:spcBef>
              <a:buClr>
                <a:schemeClr val="dk1"/>
              </a:buClr>
              <a:buSzPct val="100000"/>
              <a:buNone/>
              <a:defRPr b="1" sz="3600">
                <a:solidFill>
                  <a:schemeClr val="dk1"/>
                </a:solidFill>
              </a:defRPr>
            </a:lvl5pPr>
            <a:lvl6pPr indent="228600" marL="0">
              <a:spcBef>
                <a:spcPts val="0"/>
              </a:spcBef>
              <a:buClr>
                <a:schemeClr val="dk1"/>
              </a:buClr>
              <a:buSzPct val="100000"/>
              <a:buNone/>
              <a:defRPr b="1" sz="3600">
                <a:solidFill>
                  <a:schemeClr val="dk1"/>
                </a:solidFill>
              </a:defRPr>
            </a:lvl6pPr>
            <a:lvl7pPr indent="228600" marL="0">
              <a:spcBef>
                <a:spcPts val="0"/>
              </a:spcBef>
              <a:buClr>
                <a:schemeClr val="dk1"/>
              </a:buClr>
              <a:buSzPct val="100000"/>
              <a:buNone/>
              <a:defRPr b="1" sz="3600">
                <a:solidFill>
                  <a:schemeClr val="dk1"/>
                </a:solidFill>
              </a:defRPr>
            </a:lvl7pPr>
            <a:lvl8pPr indent="228600" marL="0">
              <a:spcBef>
                <a:spcPts val="0"/>
              </a:spcBef>
              <a:buClr>
                <a:schemeClr val="dk1"/>
              </a:buClr>
              <a:buSzPct val="100000"/>
              <a:buNone/>
              <a:defRPr b="1" sz="3600">
                <a:solidFill>
                  <a:schemeClr val="dk1"/>
                </a:solidFill>
              </a:defRPr>
            </a:lvl8pPr>
            <a:lvl9pPr indent="228600" marL="0">
              <a:spcBef>
                <a:spcPts val="0"/>
              </a:spcBef>
              <a:buClr>
                <a:schemeClr val="dk1"/>
              </a:buClr>
              <a:buSzPct val="100000"/>
              <a:buNone/>
              <a:defRPr b="1" sz="3600">
                <a:solidFill>
                  <a:schemeClr val="dk1"/>
                </a:solidFill>
              </a:defRPr>
            </a:lvl9pPr>
          </a:lstStyle>
          <a:p/>
        </p:txBody>
      </p:sp>
      <p:sp>
        <p:nvSpPr>
          <p:cNvPr id="6" name="Shape 6"/>
          <p:cNvSpPr txBox="1"/>
          <p:nvPr>
            <p:ph idx="1" type="body"/>
          </p:nvPr>
        </p:nvSpPr>
        <p:spPr>
          <a:xfrm>
            <a:off y="1200150" x="457200"/>
            <a:ext cy="3725699" cx="8229600"/>
          </a:xfrm>
          <a:prstGeom prst="rect">
            <a:avLst/>
          </a:prstGeom>
        </p:spPr>
        <p:txBody>
          <a:bodyPr bIns="91425" rIns="91425" lIns="91425" tIns="91425" anchor="t" anchorCtr="0"/>
          <a:lstStyle>
            <a:lvl1pPr indent="-152400" marL="342900">
              <a:spcBef>
                <a:spcPts val="600"/>
              </a:spcBef>
              <a:buClr>
                <a:schemeClr val="dk1"/>
              </a:buClr>
              <a:buSzPct val="100000"/>
              <a:defRPr sz="3000">
                <a:solidFill>
                  <a:schemeClr val="dk1"/>
                </a:solidFill>
              </a:defRPr>
            </a:lvl1pPr>
            <a:lvl2pPr indent="-133350" marL="742950">
              <a:spcBef>
                <a:spcPts val="480"/>
              </a:spcBef>
              <a:buClr>
                <a:schemeClr val="dk1"/>
              </a:buClr>
              <a:buSzPct val="100000"/>
              <a:defRPr sz="2400">
                <a:solidFill>
                  <a:schemeClr val="dk1"/>
                </a:solidFill>
              </a:defRPr>
            </a:lvl2pPr>
            <a:lvl3pPr indent="-76200" marL="1143000">
              <a:spcBef>
                <a:spcPts val="480"/>
              </a:spcBef>
              <a:buClr>
                <a:schemeClr val="dk1"/>
              </a:buClr>
              <a:buSzPct val="100000"/>
              <a:defRPr sz="2400">
                <a:solidFill>
                  <a:schemeClr val="dk1"/>
                </a:solidFill>
              </a:defRPr>
            </a:lvl3pPr>
            <a:lvl4pPr indent="-114300" marL="1600200">
              <a:spcBef>
                <a:spcPts val="360"/>
              </a:spcBef>
              <a:buClr>
                <a:schemeClr val="dk1"/>
              </a:buClr>
              <a:buSzPct val="100000"/>
              <a:defRPr sz="1800">
                <a:solidFill>
                  <a:schemeClr val="dk1"/>
                </a:solidFill>
              </a:defRPr>
            </a:lvl4pPr>
            <a:lvl5pPr indent="-114300" marL="2057400">
              <a:spcBef>
                <a:spcPts val="360"/>
              </a:spcBef>
              <a:buClr>
                <a:schemeClr val="dk1"/>
              </a:buClr>
              <a:buSzPct val="100000"/>
              <a:defRPr sz="1800">
                <a:solidFill>
                  <a:schemeClr val="dk1"/>
                </a:solidFill>
              </a:defRPr>
            </a:lvl5pPr>
            <a:lvl6pPr indent="-114300" marL="2514600">
              <a:spcBef>
                <a:spcPts val="360"/>
              </a:spcBef>
              <a:buClr>
                <a:schemeClr val="dk1"/>
              </a:buClr>
              <a:buSzPct val="100000"/>
              <a:defRPr sz="1800">
                <a:solidFill>
                  <a:schemeClr val="dk1"/>
                </a:solidFill>
              </a:defRPr>
            </a:lvl6pPr>
            <a:lvl7pPr indent="-114300" marL="2971800">
              <a:spcBef>
                <a:spcPts val="360"/>
              </a:spcBef>
              <a:buClr>
                <a:schemeClr val="dk1"/>
              </a:buClr>
              <a:buSzPct val="100000"/>
              <a:defRPr sz="1800">
                <a:solidFill>
                  <a:schemeClr val="dk1"/>
                </a:solidFill>
              </a:defRPr>
            </a:lvl7pPr>
            <a:lvl8pPr indent="-114300" marL="3429000">
              <a:spcBef>
                <a:spcPts val="360"/>
              </a:spcBef>
              <a:buClr>
                <a:schemeClr val="dk1"/>
              </a:buClr>
              <a:buSzPct val="100000"/>
              <a:defRPr sz="1800">
                <a:solidFill>
                  <a:schemeClr val="dk1"/>
                </a:solidFill>
              </a:defRPr>
            </a:lvl8pPr>
            <a:lvl9pPr indent="-114300" marL="3886200">
              <a:spcBef>
                <a:spcPts val="360"/>
              </a:spcBef>
              <a:buClr>
                <a:schemeClr val="dk1"/>
              </a:buClr>
              <a:buSzPct val="100000"/>
              <a:defRPr sz="1800">
                <a:solidFill>
                  <a:schemeClr val="dk1"/>
                </a:solidFill>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 Target="../media/image05.jpg" Type="http://schemas.openxmlformats.org/officeDocument/2006/relationships/image" Id="rId4"/><Relationship Target="../media/image06.jpg" Type="http://schemas.openxmlformats.org/officeDocument/2006/relationships/image" Id="rId3"/><Relationship Target="../media/image04.jpg" Type="http://schemas.openxmlformats.org/officeDocument/2006/relationships/image" Id="rId5"/></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 Target="../media/image01.jpg" Type="http://schemas.openxmlformats.org/officeDocument/2006/relationships/image"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 Target="../media/image09.jpg" Type="http://schemas.openxmlformats.org/officeDocument/2006/relationships/image" Id="rId4"/><Relationship Target="../media/image08.jpg" Type="http://schemas.openxmlformats.org/officeDocument/2006/relationships/image"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 Target="../media/image00.jpg" Type="http://schemas.openxmlformats.org/officeDocument/2006/relationships/image" Id="rId4"/><Relationship Target="../media/image03.jpg" Type="http://schemas.openxmlformats.org/officeDocument/2006/relationships/image" Id="rId3"/><Relationship Target="../media/image07.jpg" Type="http://schemas.openxmlformats.org/officeDocument/2006/relationships/image" Id="rId5"/></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 Target="../media/image10.jpg" Type="http://schemas.openxmlformats.org/officeDocument/2006/relationships/image" Id="rId4"/><Relationship Target="../media/image02.jpg" Type="http://schemas.openxmlformats.org/officeDocument/2006/relationships/image" Id="rId3"/><Relationship Target="../media/image11.jpg" Type="http://schemas.openxmlformats.org/officeDocument/2006/relationships/image" Id="rId5"/></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 Target="../media/image12.jpg" Type="http://schemas.openxmlformats.org/officeDocument/2006/relationships/image" Id="rId4"/><Relationship Target="../media/image13.jpg" Type="http://schemas.openxmlformats.org/officeDocument/2006/relationships/image" Id="rId3"/><Relationship Target="../media/image14.jpg" Type="http://schemas.openxmlformats.org/officeDocument/2006/relationships/image" Id="rId5"/></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B6D7A8"/>
        </a:solidFill>
      </p:bgPr>
    </p:bg>
    <p:spTree>
      <p:nvGrpSpPr>
        <p:cNvPr id="22" name="Shape 22"/>
        <p:cNvGrpSpPr/>
        <p:nvPr/>
      </p:nvGrpSpPr>
      <p:grpSpPr>
        <a:xfrm>
          <a:off y="0" x="0"/>
          <a:ext cy="0" cx="0"/>
          <a:chOff y="0" x="0"/>
          <a:chExt cy="0" cx="0"/>
        </a:xfrm>
      </p:grpSpPr>
      <p:sp>
        <p:nvSpPr>
          <p:cNvPr id="23" name="Shape 23"/>
          <p:cNvSpPr txBox="1"/>
          <p:nvPr>
            <p:ph type="ctrTitle"/>
          </p:nvPr>
        </p:nvSpPr>
        <p:spPr>
          <a:xfrm>
            <a:off y="1583342" x="685800"/>
            <a:ext cy="1159799" cx="7772400"/>
          </a:xfrm>
          <a:prstGeom prst="rect">
            <a:avLst/>
          </a:prstGeom>
        </p:spPr>
        <p:txBody>
          <a:bodyPr bIns="91425" rIns="91425" lIns="91425" tIns="91425" anchor="b" anchorCtr="0">
            <a:noAutofit/>
          </a:bodyPr>
          <a:lstStyle/>
          <a:p>
            <a:pPr>
              <a:spcBef>
                <a:spcPts val="0"/>
              </a:spcBef>
              <a:buNone/>
            </a:pPr>
            <a:r>
              <a:rPr lang="en"/>
              <a:t>World War 2</a:t>
            </a:r>
          </a:p>
        </p:txBody>
      </p:sp>
      <p:sp>
        <p:nvSpPr>
          <p:cNvPr id="24" name="Shape 24"/>
          <p:cNvSpPr txBox="1"/>
          <p:nvPr>
            <p:ph idx="1" type="subTitle"/>
          </p:nvPr>
        </p:nvSpPr>
        <p:spPr>
          <a:xfrm>
            <a:off y="2840053" x="685800"/>
            <a:ext cy="784799" cx="7772400"/>
          </a:xfrm>
          <a:prstGeom prst="rect">
            <a:avLst/>
          </a:prstGeom>
        </p:spPr>
        <p:txBody>
          <a:bodyPr bIns="91425" rIns="91425" lIns="91425" tIns="91425" anchor="t" anchorCtr="0">
            <a:noAutofit/>
          </a:bodyPr>
          <a:lstStyle/>
          <a:p>
            <a:pPr>
              <a:spcBef>
                <a:spcPts val="0"/>
              </a:spcBef>
              <a:buNone/>
            </a:pPr>
            <a:r>
              <a:rPr lang="en"/>
              <a:t>Weapons and Technology</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E599"/>
        </a:solidFill>
      </p:bgPr>
    </p:bg>
    <p:spTree>
      <p:nvGrpSpPr>
        <p:cNvPr id="28" name="Shape 28"/>
        <p:cNvGrpSpPr/>
        <p:nvPr/>
      </p:nvGrpSpPr>
      <p:grpSpPr>
        <a:xfrm>
          <a:off y="0" x="0"/>
          <a:ext cy="0" cx="0"/>
          <a:chOff y="0" x="0"/>
          <a:chExt cy="0" cx="0"/>
        </a:xfrm>
      </p:grpSpPr>
      <p:sp>
        <p:nvSpPr>
          <p:cNvPr id="29" name="Shape 29"/>
          <p:cNvSpPr txBox="1"/>
          <p:nvPr>
            <p:ph idx="1" type="body"/>
          </p:nvPr>
        </p:nvSpPr>
        <p:spPr>
          <a:xfrm>
            <a:off y="1491250" x="457200"/>
            <a:ext cy="623099" cx="8229600"/>
          </a:xfrm>
          <a:prstGeom prst="rect">
            <a:avLst/>
          </a:prstGeom>
        </p:spPr>
        <p:txBody>
          <a:bodyPr bIns="91425" rIns="91425" lIns="91425" tIns="91425" anchor="t" anchorCtr="0">
            <a:noAutofit/>
          </a:bodyPr>
          <a:lstStyle/>
          <a:p>
            <a:pPr>
              <a:spcBef>
                <a:spcPts val="0"/>
              </a:spcBef>
              <a:buNone/>
            </a:pPr>
            <a:r>
              <a:rPr sz="1400" lang="en"/>
              <a:t>Although many new tactics and strategies were created during world war II, infantry were still the primary means of fighting.</a:t>
            </a:r>
          </a:p>
        </p:txBody>
      </p:sp>
      <p:sp>
        <p:nvSpPr>
          <p:cNvPr id="30" name="Shape 30"/>
          <p:cNvSpPr/>
          <p:nvPr/>
        </p:nvSpPr>
        <p:spPr>
          <a:xfrm>
            <a:off y="357900" x="2533062"/>
            <a:ext cy="842248" cx="4077881"/>
          </a:xfrm>
          <a:custGeom>
            <a:pathLst>
              <a:path w="7484" extrusionOk="0" h="938">
                <a:moveTo>
                  <a:pt y="270" x="4521"/>
                </a:moveTo>
                <a:cubicBezTo>
                  <a:pt y="270" x="4566"/>
                  <a:pt y="286" x="4602"/>
                  <a:pt y="320" x="4630"/>
                </a:cubicBezTo>
                <a:cubicBezTo>
                  <a:pt y="342" x="4648"/>
                  <a:pt y="375" x="4659"/>
                  <a:pt y="418" x="4663"/>
                </a:cubicBezTo>
                <a:lnTo>
                  <a:pt y="418" x="4374"/>
                </a:lnTo>
                <a:cubicBezTo>
                  <a:pt y="373" x="4376"/>
                  <a:pt y="337" x="4392"/>
                  <a:pt y="310" x="4419"/>
                </a:cubicBezTo>
                <a:cubicBezTo>
                  <a:pt y="283" x="4447"/>
                  <a:pt y="270" x="4481"/>
                  <a:pt y="270" x="4521"/>
                </a:cubicBezTo>
                <a:close/>
                <a:moveTo>
                  <a:pt y="266" x="5642"/>
                </a:moveTo>
                <a:cubicBezTo>
                  <a:pt y="266" x="5679"/>
                  <a:pt y="283" x="5712"/>
                  <a:pt y="315" x="5739"/>
                </a:cubicBezTo>
                <a:cubicBezTo>
                  <a:pt y="348" x="5766"/>
                  <a:pt y="398" x="5780"/>
                  <a:pt y="464" x="5780"/>
                </a:cubicBezTo>
                <a:cubicBezTo>
                  <a:pt y="533" x="5780"/>
                  <a:pt y="584" x="5766"/>
                  <a:pt y="618" x="5738"/>
                </a:cubicBezTo>
                <a:cubicBezTo>
                  <a:pt y="650" x="5710"/>
                  <a:pt y="667" x="5677"/>
                  <a:pt y="667" x="5638"/>
                </a:cubicBezTo>
                <a:cubicBezTo>
                  <a:pt y="667" x="5599"/>
                  <a:pt y="651" x="5567"/>
                  <a:pt y="619" x="5540"/>
                </a:cubicBezTo>
                <a:cubicBezTo>
                  <a:pt y="587" x="5513"/>
                  <a:pt y="538" x="5499"/>
                  <a:pt y="471" x="5499"/>
                </a:cubicBezTo>
                <a:cubicBezTo>
                  <a:pt y="404" x="5499"/>
                  <a:pt y="354" x="5513"/>
                  <a:pt y="319" x="5542"/>
                </a:cubicBezTo>
                <a:cubicBezTo>
                  <a:pt y="284" x="5571"/>
                  <a:pt y="266" x="5604"/>
                  <a:pt y="266" x="5642"/>
                </a:cubicBezTo>
                <a:close/>
                <a:moveTo>
                  <a:pt y="270" x="6186"/>
                </a:moveTo>
                <a:cubicBezTo>
                  <a:pt y="270" x="6229"/>
                  <a:pt y="287" x="6266"/>
                  <a:pt y="320" x="6295"/>
                </a:cubicBezTo>
                <a:cubicBezTo>
                  <a:pt y="353" x="6324"/>
                  <a:pt y="401" x="6338"/>
                  <a:pt y="465" x="6338"/>
                </a:cubicBezTo>
                <a:cubicBezTo>
                  <a:pt y="533" x="6338"/>
                  <a:pt y="584" x="6324"/>
                  <a:pt y="617" x="6295"/>
                </a:cubicBezTo>
                <a:cubicBezTo>
                  <a:pt y="650" x="6266"/>
                  <a:pt y="667" x="6230"/>
                  <a:pt y="667" x="6186"/>
                </a:cubicBezTo>
                <a:cubicBezTo>
                  <a:pt y="667" x="6142"/>
                  <a:pt y="650" x="6106"/>
                  <a:pt y="618" x="6077"/>
                </a:cubicBezTo>
                <a:cubicBezTo>
                  <a:pt y="584" x="6048"/>
                  <a:pt y="535" x="6033"/>
                  <a:pt y="468" x="6033"/>
                </a:cubicBezTo>
                <a:cubicBezTo>
                  <a:pt y="402" x="6033"/>
                  <a:pt y="352" x="6048"/>
                  <a:pt y="319" x="6077"/>
                </a:cubicBezTo>
                <a:cubicBezTo>
                  <a:pt y="286" x="6106"/>
                  <a:pt y="270" x="6142"/>
                  <a:pt y="270" x="6186"/>
                </a:cubicBezTo>
                <a:close/>
                <a:moveTo>
                  <a:pt y="467" x="1415"/>
                </a:moveTo>
                <a:lnTo>
                  <a:pt y="500" x="1415"/>
                </a:lnTo>
                <a:cubicBezTo>
                  <a:pt y="538" x="1415"/>
                  <a:pt y="568" x="1410"/>
                  <a:pt y="587" x="1401"/>
                </a:cubicBezTo>
                <a:cubicBezTo>
                  <a:pt y="613" x="1388"/>
                  <a:pt y="633" x="1369"/>
                  <a:pt y="648" x="1343"/>
                </a:cubicBezTo>
                <a:cubicBezTo>
                  <a:pt y="663" x="1316"/>
                  <a:pt y="670" x="1286"/>
                  <a:pt y="670" x="1252"/>
                </a:cubicBezTo>
                <a:cubicBezTo>
                  <a:pt y="670" x="1218"/>
                  <a:pt y="663" x="1192"/>
                  <a:pt y="647" x="1174"/>
                </a:cubicBezTo>
                <a:cubicBezTo>
                  <a:pt y="631" x="1157"/>
                  <a:pt y="612" x="1148"/>
                  <a:pt y="588" x="1148"/>
                </a:cubicBezTo>
                <a:cubicBezTo>
                  <a:pt y="573" x="1148"/>
                  <a:pt y="559" x="1152"/>
                  <a:pt y="547" x="1160"/>
                </a:cubicBezTo>
                <a:cubicBezTo>
                  <a:pt y="534" x="1168"/>
                  <a:pt y="525" x="1180"/>
                  <a:pt y="518" x="1195"/>
                </a:cubicBezTo>
                <a:cubicBezTo>
                  <a:pt y="512" x="1210"/>
                  <a:pt y="506" x="1235"/>
                  <a:pt y="500" x="1271"/>
                </a:cubicBezTo>
                <a:cubicBezTo>
                  <a:pt y="491" x="1335"/>
                  <a:pt y="480" x="1383"/>
                  <a:pt y="467" x="1415"/>
                </a:cubicBezTo>
                <a:close/>
                <a:moveTo>
                  <a:pt y="467" x="5194"/>
                </a:moveTo>
                <a:lnTo>
                  <a:pt y="500" x="5194"/>
                </a:lnTo>
                <a:cubicBezTo>
                  <a:pt y="538" x="5194"/>
                  <a:pt y="568" x="5190"/>
                  <a:pt y="587" x="5180"/>
                </a:cubicBezTo>
                <a:cubicBezTo>
                  <a:pt y="613" x="5168"/>
                  <a:pt y="633" x="5148"/>
                  <a:pt y="648" x="5122"/>
                </a:cubicBezTo>
                <a:cubicBezTo>
                  <a:pt y="663" x="5096"/>
                  <a:pt y="670" x="5066"/>
                  <a:pt y="670" x="5032"/>
                </a:cubicBezTo>
                <a:cubicBezTo>
                  <a:pt y="670" x="4998"/>
                  <a:pt y="663" x="4972"/>
                  <a:pt y="647" x="4954"/>
                </a:cubicBezTo>
                <a:cubicBezTo>
                  <a:pt y="631" x="4936"/>
                  <a:pt y="612" x="4927"/>
                  <a:pt y="588" x="4927"/>
                </a:cubicBezTo>
                <a:cubicBezTo>
                  <a:pt y="573" x="4927"/>
                  <a:pt y="559" x="4931"/>
                  <a:pt y="547" x="4939"/>
                </a:cubicBezTo>
                <a:cubicBezTo>
                  <a:pt y="534" x="4948"/>
                  <a:pt y="525" x="4959"/>
                  <a:pt y="518" x="4974"/>
                </a:cubicBezTo>
                <a:cubicBezTo>
                  <a:pt y="512" x="4989"/>
                  <a:pt y="506" x="5015"/>
                  <a:pt y="500" x="5051"/>
                </a:cubicBezTo>
                <a:cubicBezTo>
                  <a:pt y="491" x="5115"/>
                  <a:pt y="480" x="5162"/>
                  <a:pt y="467" x="5194"/>
                </a:cubicBezTo>
                <a:close/>
                <a:moveTo>
                  <a:pt y="12" x="0"/>
                </a:moveTo>
                <a:lnTo>
                  <a:pt y="728" x="0"/>
                </a:lnTo>
                <a:lnTo>
                  <a:pt y="728" x="94"/>
                </a:lnTo>
                <a:lnTo>
                  <a:pt y="12" x="94"/>
                </a:lnTo>
                <a:close/>
                <a:moveTo>
                  <a:pt y="197" x="494"/>
                </a:moveTo>
                <a:cubicBezTo>
                  <a:pt y="197" x="422"/>
                  <a:pt y="226" x="367"/>
                  <a:pt y="283" x="329"/>
                </a:cubicBezTo>
                <a:lnTo>
                  <a:pt y="209" x="329"/>
                </a:lnTo>
                <a:lnTo>
                  <a:pt y="209" x="250"/>
                </a:lnTo>
                <a:lnTo>
                  <a:pt y="728" x="250"/>
                </a:lnTo>
                <a:lnTo>
                  <a:pt y="728" x="338"/>
                </a:lnTo>
                <a:lnTo>
                  <a:pt y="444" x="338"/>
                </a:lnTo>
                <a:cubicBezTo>
                  <a:pt y="378" x="338"/>
                  <a:pt y="333" x="351"/>
                  <a:pt y="309" x="379"/>
                </a:cubicBezTo>
                <a:cubicBezTo>
                  <a:pt y="285" x="406"/>
                  <a:pt y="273" x="438"/>
                  <a:pt y="273" x="476"/>
                </a:cubicBezTo>
                <a:cubicBezTo>
                  <a:pt y="273" x="499"/>
                  <a:pt y="279" x="519"/>
                  <a:pt y="289" x="537"/>
                </a:cubicBezTo>
                <a:cubicBezTo>
                  <a:pt y="300" x="554"/>
                  <a:pt y="314" x="566"/>
                  <a:pt y="332" x="573"/>
                </a:cubicBezTo>
                <a:cubicBezTo>
                  <a:pt y="350" x="580"/>
                  <a:pt y="376" x="583"/>
                  <a:pt y="412" x="583"/>
                </a:cubicBezTo>
                <a:lnTo>
                  <a:pt y="728" x="583"/>
                </a:lnTo>
                <a:lnTo>
                  <a:pt y="728" x="671"/>
                </a:lnTo>
                <a:lnTo>
                  <a:pt y="409" x="671"/>
                </a:lnTo>
                <a:cubicBezTo>
                  <a:pt y="368" x="671"/>
                  <a:pt y="340" x="670"/>
                  <a:pt y="323" x="666"/>
                </a:cubicBezTo>
                <a:cubicBezTo>
                  <a:pt y="298" x="661"/>
                  <a:pt y="277" x="652"/>
                  <a:pt y="258" x="639"/>
                </a:cubicBezTo>
                <a:cubicBezTo>
                  <a:pt y="240" x="626"/>
                  <a:pt y="225" x="606"/>
                  <a:pt y="214" x="580"/>
                </a:cubicBezTo>
                <a:cubicBezTo>
                  <a:pt y="203" x="554"/>
                  <a:pt y="197" x="525"/>
                  <a:pt y="197" x="494"/>
                </a:cubicBezTo>
                <a:close/>
                <a:moveTo>
                  <a:pt y="0" x="971"/>
                </a:moveTo>
                <a:cubicBezTo>
                  <a:pt y="0" x="932"/>
                  <a:pt y="7" x="902"/>
                  <a:pt y="21" x="881"/>
                </a:cubicBezTo>
                <a:cubicBezTo>
                  <a:pt y="35" x="860"/>
                  <a:pt y="53" x="845"/>
                  <a:pt y="76" x="836"/>
                </a:cubicBezTo>
                <a:cubicBezTo>
                  <a:pt y="93" x="830"/>
                  <a:pt y="119" x="827"/>
                  <a:pt y="154" x="827"/>
                </a:cubicBezTo>
                <a:lnTo>
                  <a:pt y="209" x="827"/>
                </a:lnTo>
                <a:lnTo>
                  <a:pt y="209" x="750"/>
                </a:lnTo>
                <a:lnTo>
                  <a:pt y="277" x="750"/>
                </a:lnTo>
                <a:lnTo>
                  <a:pt y="277" x="827"/>
                </a:lnTo>
                <a:lnTo>
                  <a:pt y="728" x="827"/>
                </a:lnTo>
                <a:lnTo>
                  <a:pt y="728" x="915"/>
                </a:lnTo>
                <a:lnTo>
                  <a:pt y="277" x="915"/>
                </a:lnTo>
                <a:lnTo>
                  <a:pt y="277" x="1016"/>
                </a:lnTo>
                <a:lnTo>
                  <a:pt y="209" x="1016"/>
                </a:lnTo>
                <a:lnTo>
                  <a:pt y="209" x="915"/>
                </a:lnTo>
                <a:lnTo>
                  <a:pt y="161" x="915"/>
                </a:lnTo>
                <a:cubicBezTo>
                  <a:pt y="130" x="915"/>
                  <a:pt y="109" x="920"/>
                  <a:pt y="97" x="931"/>
                </a:cubicBezTo>
                <a:cubicBezTo>
                  <a:pt y="86" x="942"/>
                  <a:pt y="80" x="961"/>
                  <a:pt y="80" x="988"/>
                </a:cubicBezTo>
                <a:cubicBezTo>
                  <a:pt y="80" x="1004"/>
                  <a:pt y="82" x="1021"/>
                  <a:pt y="85" x="1040"/>
                </a:cubicBezTo>
                <a:lnTo>
                  <a:pt y="8" x="1053"/>
                </a:lnTo>
                <a:cubicBezTo>
                  <a:pt y="2" x="1023"/>
                  <a:pt y="0" x="995"/>
                  <a:pt y="0" x="971"/>
                </a:cubicBezTo>
                <a:close/>
                <a:moveTo>
                  <a:pt y="197" x="1884"/>
                </a:moveTo>
                <a:cubicBezTo>
                  <a:pt y="197" x="1812"/>
                  <a:pt y="226" x="1757"/>
                  <a:pt y="283" x="1719"/>
                </a:cubicBezTo>
                <a:lnTo>
                  <a:pt y="209" x="1719"/>
                </a:lnTo>
                <a:lnTo>
                  <a:pt y="209" x="1640"/>
                </a:lnTo>
                <a:lnTo>
                  <a:pt y="728" x="1640"/>
                </a:lnTo>
                <a:lnTo>
                  <a:pt y="728" x="1728"/>
                </a:lnTo>
                <a:lnTo>
                  <a:pt y="444" x="1728"/>
                </a:lnTo>
                <a:cubicBezTo>
                  <a:pt y="378" x="1728"/>
                  <a:pt y="333" x="1742"/>
                  <a:pt y="309" x="1769"/>
                </a:cubicBezTo>
                <a:cubicBezTo>
                  <a:pt y="285" x="1796"/>
                  <a:pt y="273" x="1828"/>
                  <a:pt y="273" x="1866"/>
                </a:cubicBezTo>
                <a:cubicBezTo>
                  <a:pt y="273" x="1889"/>
                  <a:pt y="279" x="1910"/>
                  <a:pt y="289" x="1927"/>
                </a:cubicBezTo>
                <a:cubicBezTo>
                  <a:pt y="300" x="1944"/>
                  <a:pt y="314" x="1957"/>
                  <a:pt y="332" x="1963"/>
                </a:cubicBezTo>
                <a:cubicBezTo>
                  <a:pt y="350" x="1970"/>
                  <a:pt y="376" x="1974"/>
                  <a:pt y="412" x="1974"/>
                </a:cubicBezTo>
                <a:lnTo>
                  <a:pt y="728" x="1974"/>
                </a:lnTo>
                <a:lnTo>
                  <a:pt y="728" x="2062"/>
                </a:lnTo>
                <a:lnTo>
                  <a:pt y="409" x="2062"/>
                </a:lnTo>
                <a:cubicBezTo>
                  <a:pt y="368" x="2062"/>
                  <a:pt y="340" x="2060"/>
                  <a:pt y="323" x="2057"/>
                </a:cubicBezTo>
                <a:cubicBezTo>
                  <a:pt y="298" x="2051"/>
                  <a:pt y="277" x="2042"/>
                  <a:pt y="258" x="2029"/>
                </a:cubicBezTo>
                <a:cubicBezTo>
                  <a:pt y="240" x="2016"/>
                  <a:pt y="225" x="1997"/>
                  <a:pt y="214" x="1970"/>
                </a:cubicBezTo>
                <a:cubicBezTo>
                  <a:pt y="203" x="1944"/>
                  <a:pt y="197" x="1916"/>
                  <a:pt y="197" x="1884"/>
                </a:cubicBezTo>
                <a:close/>
                <a:moveTo>
                  <a:pt y="197" x="2665"/>
                </a:moveTo>
                <a:cubicBezTo>
                  <a:pt y="197" x="2644"/>
                  <a:pt y="203" x="2625"/>
                  <a:pt y="215" x="2608"/>
                </a:cubicBezTo>
                <a:cubicBezTo>
                  <a:pt y="227" x="2591"/>
                  <a:pt y="251" x="2572"/>
                  <a:pt y="288" x="2552"/>
                </a:cubicBezTo>
                <a:lnTo>
                  <a:pt y="209" x="2552"/>
                </a:lnTo>
                <a:lnTo>
                  <a:pt y="209" x="2473"/>
                </a:lnTo>
                <a:lnTo>
                  <a:pt y="728" x="2473"/>
                </a:lnTo>
                <a:lnTo>
                  <a:pt y="728" x="2561"/>
                </a:lnTo>
                <a:lnTo>
                  <a:pt y="456" x="2561"/>
                </a:lnTo>
                <a:cubicBezTo>
                  <a:pt y="419" x="2561"/>
                  <a:pt y="385" x="2566"/>
                  <a:pt y="354" x="2576"/>
                </a:cubicBezTo>
                <a:cubicBezTo>
                  <a:pt y="333" x="2582"/>
                  <a:pt y="317" x="2593"/>
                  <a:pt y="305" x="2608"/>
                </a:cubicBezTo>
                <a:cubicBezTo>
                  <a:pt y="294" x="2624"/>
                  <a:pt y="288" x="2641"/>
                  <a:pt y="288" x="2660"/>
                </a:cubicBezTo>
                <a:cubicBezTo>
                  <a:pt y="288" x="2682"/>
                  <a:pt y="294" x="2703"/>
                  <a:pt y="307" x="2725"/>
                </a:cubicBezTo>
                <a:lnTo>
                  <a:pt y="226" x="2755"/>
                </a:lnTo>
                <a:cubicBezTo>
                  <a:pt y="207" x="2724"/>
                  <a:pt y="197" x="2694"/>
                  <a:pt y="197" x="2665"/>
                </a:cubicBezTo>
                <a:close/>
                <a:moveTo>
                  <a:pt y="209" x="3522"/>
                </a:moveTo>
                <a:lnTo>
                  <a:pt y="728" x="3681"/>
                </a:lnTo>
                <a:lnTo>
                  <a:pt y="728" x="3772"/>
                </a:lnTo>
                <a:lnTo>
                  <a:pt y="329" x="3877"/>
                </a:lnTo>
                <a:lnTo>
                  <a:pt y="417" x="3897"/>
                </a:lnTo>
                <a:lnTo>
                  <a:pt y="728" x="3980"/>
                </a:lnTo>
                <a:lnTo>
                  <a:pt y="728" x="4071"/>
                </a:lnTo>
                <a:lnTo>
                  <a:pt y="209" x="4233"/>
                </a:lnTo>
                <a:lnTo>
                  <a:pt y="209" x="4148"/>
                </a:lnTo>
                <a:lnTo>
                  <a:pt y="509" x="4059"/>
                </a:lnTo>
                <a:lnTo>
                  <a:pt y="609" x="4029"/>
                </a:lnTo>
                <a:lnTo>
                  <a:pt y="510" x="4003"/>
                </a:lnTo>
                <a:lnTo>
                  <a:pt y="209" x="3926"/>
                </a:lnTo>
                <a:lnTo>
                  <a:pt y="209" x="3835"/>
                </a:lnTo>
                <a:lnTo>
                  <a:pt y="513" x="3753"/>
                </a:lnTo>
                <a:cubicBezTo>
                  <a:pt y="578" x="3736"/>
                  <a:pt y="614" x="3727"/>
                  <a:pt y="620" x="3726"/>
                </a:cubicBezTo>
                <a:lnTo>
                  <a:pt y="508" x="3695"/>
                </a:lnTo>
                <a:lnTo>
                  <a:pt y="209" x="3613"/>
                </a:lnTo>
                <a:close/>
                <a:moveTo>
                  <a:pt y="197" x="6776"/>
                </a:moveTo>
                <a:cubicBezTo>
                  <a:pt y="197" x="6704"/>
                  <a:pt y="226" x="6649"/>
                  <a:pt y="283" x="6611"/>
                </a:cubicBezTo>
                <a:lnTo>
                  <a:pt y="209" x="6611"/>
                </a:lnTo>
                <a:lnTo>
                  <a:pt y="209" x="6532"/>
                </a:lnTo>
                <a:lnTo>
                  <a:pt y="728" x="6532"/>
                </a:lnTo>
                <a:lnTo>
                  <a:pt y="728" x="6620"/>
                </a:lnTo>
                <a:lnTo>
                  <a:pt y="444" x="6620"/>
                </a:lnTo>
                <a:cubicBezTo>
                  <a:pt y="378" x="6620"/>
                  <a:pt y="333" x="6633"/>
                  <a:pt y="309" x="6660"/>
                </a:cubicBezTo>
                <a:cubicBezTo>
                  <a:pt y="285" x="6688"/>
                  <a:pt y="273" x="6720"/>
                  <a:pt y="273" x="6757"/>
                </a:cubicBezTo>
                <a:cubicBezTo>
                  <a:pt y="273" x="6781"/>
                  <a:pt y="279" x="6801"/>
                  <a:pt y="289" x="6819"/>
                </a:cubicBezTo>
                <a:cubicBezTo>
                  <a:pt y="300" x="6836"/>
                  <a:pt y="314" x="6848"/>
                  <a:pt y="332" x="6855"/>
                </a:cubicBezTo>
                <a:cubicBezTo>
                  <a:pt y="350" x="6862"/>
                  <a:pt y="376" x="6865"/>
                  <a:pt y="412" x="6865"/>
                </a:cubicBezTo>
                <a:lnTo>
                  <a:pt y="728" x="6865"/>
                </a:lnTo>
                <a:lnTo>
                  <a:pt y="728" x="6953"/>
                </a:lnTo>
                <a:lnTo>
                  <a:pt y="409" x="6953"/>
                </a:lnTo>
                <a:cubicBezTo>
                  <a:pt y="368" x="6953"/>
                  <a:pt y="340" x="6951"/>
                  <a:pt y="323" x="6948"/>
                </a:cubicBezTo>
                <a:cubicBezTo>
                  <a:pt y="298" x="6943"/>
                  <a:pt y="277" x="6934"/>
                  <a:pt y="258" x="6921"/>
                </a:cubicBezTo>
                <a:cubicBezTo>
                  <a:pt y="240" x="6908"/>
                  <a:pt y="225" x="6888"/>
                  <a:pt y="214" x="6862"/>
                </a:cubicBezTo>
                <a:cubicBezTo>
                  <a:pt y="203" x="6836"/>
                  <a:pt y="197" x="6807"/>
                  <a:pt y="197" x="6776"/>
                </a:cubicBezTo>
                <a:close/>
                <a:moveTo>
                  <a:pt y="28" x="2300"/>
                </a:moveTo>
                <a:lnTo>
                  <a:pt y="81" x="2212"/>
                </a:lnTo>
                <a:lnTo>
                  <a:pt y="209" x="2212"/>
                </a:lnTo>
                <a:lnTo>
                  <a:pt y="209" x="2148"/>
                </a:lnTo>
                <a:lnTo>
                  <a:pt y="277" x="2148"/>
                </a:lnTo>
                <a:lnTo>
                  <a:pt y="277" x="2212"/>
                </a:lnTo>
                <a:lnTo>
                  <a:pt y="576" x="2212"/>
                </a:lnTo>
                <a:cubicBezTo>
                  <a:pt y="628" x="2212"/>
                  <a:pt y="663" x="2216"/>
                  <a:pt y="680" x="2223"/>
                </a:cubicBezTo>
                <a:cubicBezTo>
                  <a:pt y="696" x="2230"/>
                  <a:pt y="709" x="2243"/>
                  <a:pt y="719" x="2260"/>
                </a:cubicBezTo>
                <a:cubicBezTo>
                  <a:pt y="729" x="2278"/>
                  <a:pt y="734" x="2303"/>
                  <a:pt y="734" x="2334"/>
                </a:cubicBezTo>
                <a:cubicBezTo>
                  <a:pt y="734" x="2354"/>
                  <a:pt y="732" x="2376"/>
                  <a:pt y="727" x="2401"/>
                </a:cubicBezTo>
                <a:lnTo>
                  <a:pt y="649" x="2388"/>
                </a:lnTo>
                <a:cubicBezTo>
                  <a:pt y="651" x="2372"/>
                  <a:pt y="652" x="2359"/>
                  <a:pt y="652" x="2350"/>
                </a:cubicBezTo>
                <a:cubicBezTo>
                  <a:pt y="652" x="2337"/>
                  <a:pt y="650" x="2327"/>
                  <a:pt y="646" x="2319"/>
                </a:cubicBezTo>
                <a:cubicBezTo>
                  <a:pt y="642" x="2313"/>
                  <a:pt y="636" x="2307"/>
                  <a:pt y="629" x="2304"/>
                </a:cubicBezTo>
                <a:cubicBezTo>
                  <a:pt y="622" x="2301"/>
                  <a:pt y="606" x="2300"/>
                  <a:pt y="581" x="2300"/>
                </a:cubicBezTo>
                <a:lnTo>
                  <a:pt y="277" x="2300"/>
                </a:lnTo>
                <a:lnTo>
                  <a:pt y="277" x="2388"/>
                </a:lnTo>
                <a:lnTo>
                  <a:pt y="209" x="2388"/>
                </a:lnTo>
                <a:lnTo>
                  <a:pt y="209" x="2300"/>
                </a:lnTo>
                <a:lnTo>
                  <a:pt y="28" x="2300"/>
                </a:lnTo>
                <a:close/>
                <a:moveTo>
                  <a:pt y="197" x="1303"/>
                </a:moveTo>
                <a:cubicBezTo>
                  <a:pt y="197" x="1259"/>
                  <a:pt y="203" x="1219"/>
                  <a:pt y="216" x="1186"/>
                </a:cubicBezTo>
                <a:cubicBezTo>
                  <a:pt y="228" x="1152"/>
                  <a:pt y="245" x="1126"/>
                  <a:pt y="268" x="1108"/>
                </a:cubicBezTo>
                <a:cubicBezTo>
                  <a:pt y="290" x="1090"/>
                  <a:pt y="320" x="1077"/>
                  <a:pt y="357" x="1069"/>
                </a:cubicBezTo>
                <a:lnTo>
                  <a:pt y="369" x="1155"/>
                </a:lnTo>
                <a:cubicBezTo>
                  <a:pt y="332" x="1165"/>
                  <a:pt y="306" x="1179"/>
                  <a:pt y="292" x="1199"/>
                </a:cubicBezTo>
                <a:cubicBezTo>
                  <a:pt y="277" x="1219"/>
                  <a:pt y="270" x="1249"/>
                  <a:pt y="270" x="1291"/>
                </a:cubicBezTo>
                <a:cubicBezTo>
                  <a:pt y="270" x="1335"/>
                  <a:pt y="280" x="1368"/>
                  <a:pt y="300" x="1391"/>
                </a:cubicBezTo>
                <a:cubicBezTo>
                  <a:pt y="314" x="1407"/>
                  <a:pt y="340" x="1416"/>
                  <a:pt y="375" x="1416"/>
                </a:cubicBezTo>
                <a:cubicBezTo>
                  <a:pt y="379" x="1416"/>
                  <a:pt y="386" x="1415"/>
                  <a:pt y="398" x="1415"/>
                </a:cubicBezTo>
                <a:cubicBezTo>
                  <a:pt y="410" x="1381"/>
                  <a:pt y="420" x="1329"/>
                  <a:pt y="429" x="1258"/>
                </a:cubicBezTo>
                <a:cubicBezTo>
                  <a:pt y="433" x="1223"/>
                  <a:pt y="437" x="1197"/>
                  <a:pt y="442" x="1180"/>
                </a:cubicBezTo>
                <a:cubicBezTo>
                  <a:pt y="448" x="1157"/>
                  <a:pt y="458" x="1136"/>
                  <a:pt y="471" x="1117"/>
                </a:cubicBezTo>
                <a:cubicBezTo>
                  <a:pt y="483" x="1098"/>
                  <a:pt y="500" x="1083"/>
                  <a:pt y="521" x="1071"/>
                </a:cubicBezTo>
                <a:cubicBezTo>
                  <a:pt y="542" x="1060"/>
                  <a:pt y="565" x="1054"/>
                  <a:pt y="591" x="1054"/>
                </a:cubicBezTo>
                <a:cubicBezTo>
                  <a:pt y="634" x="1054"/>
                  <a:pt y="670" x="1069"/>
                  <a:pt y="698" x="1100"/>
                </a:cubicBezTo>
                <a:cubicBezTo>
                  <a:pt y="725" x="1131"/>
                  <a:pt y="739" x="1174"/>
                  <a:pt y="739" x="1231"/>
                </a:cubicBezTo>
                <a:cubicBezTo>
                  <a:pt y="739" x="1266"/>
                  <a:pt y="734" x="1298"/>
                  <a:pt y="722" x="1328"/>
                </a:cubicBezTo>
                <a:cubicBezTo>
                  <a:pt y="711" x="1358"/>
                  <a:pt y="691" x="1390"/>
                  <a:pt y="664" x="1422"/>
                </a:cubicBezTo>
                <a:cubicBezTo>
                  <a:pt y="688" x="1425"/>
                  <a:pt y="709" x="1431"/>
                  <a:pt y="728" x="1440"/>
                </a:cubicBezTo>
                <a:lnTo>
                  <a:pt y="728" x="1532"/>
                </a:lnTo>
                <a:cubicBezTo>
                  <a:pt y="708" x="1521"/>
                  <a:pt y="687" x="1513"/>
                  <a:pt y="665" x="1509"/>
                </a:cubicBezTo>
                <a:cubicBezTo>
                  <a:pt y="644" x="1506"/>
                  <a:pt y="592" x="1504"/>
                  <a:pt y="510" x="1504"/>
                </a:cubicBezTo>
                <a:lnTo>
                  <a:pt y="393" x="1504"/>
                </a:lnTo>
                <a:cubicBezTo>
                  <a:pt y="354" x="1504"/>
                  <a:pt y="327" x="1502"/>
                  <a:pt y="312" x="1500"/>
                </a:cubicBezTo>
                <a:cubicBezTo>
                  <a:pt y="288" x="1494"/>
                  <a:pt y="268" x="1485"/>
                  <a:pt y="252" x="1472"/>
                </a:cubicBezTo>
                <a:cubicBezTo>
                  <a:pt y="236" x="1459"/>
                  <a:pt y="223" x="1439"/>
                  <a:pt y="213" x="1411"/>
                </a:cubicBezTo>
                <a:cubicBezTo>
                  <a:pt y="202" x="1383"/>
                  <a:pt y="197" x="1347"/>
                  <a:pt y="197" x="1303"/>
                </a:cubicBezTo>
                <a:close/>
                <a:moveTo>
                  <a:pt y="197" x="4520"/>
                </a:moveTo>
                <a:cubicBezTo>
                  <a:pt y="197" x="4448"/>
                  <a:pt y="221" x="4390"/>
                  <a:pt y="270" x="4345"/>
                </a:cubicBezTo>
                <a:cubicBezTo>
                  <a:pt y="318" x="4300"/>
                  <a:pt y="385" x="4278"/>
                  <a:pt y="473" x="4278"/>
                </a:cubicBezTo>
                <a:cubicBezTo>
                  <a:pt y="557" x="4278"/>
                  <a:pt y="622" x="4300"/>
                  <a:pt y="669" x="4344"/>
                </a:cubicBezTo>
                <a:cubicBezTo>
                  <a:pt y="716" x="4389"/>
                  <a:pt y="739" x="4449"/>
                  <a:pt y="739" x="4525"/>
                </a:cubicBezTo>
                <a:cubicBezTo>
                  <a:pt y="739" x="4585"/>
                  <a:pt y="725" x="4635"/>
                  <a:pt y="695" x="4673"/>
                </a:cubicBezTo>
                <a:cubicBezTo>
                  <a:pt y="666" x="4712"/>
                  <a:pt y="625" x="4739"/>
                  <a:pt y="572" x="4753"/>
                </a:cubicBezTo>
                <a:lnTo>
                  <a:pt y="561" x="4662"/>
                </a:lnTo>
                <a:cubicBezTo>
                  <a:pt y="598" x="4649"/>
                  <a:pt y="625" x="4631"/>
                  <a:pt y="642" x="4608"/>
                </a:cubicBezTo>
                <a:cubicBezTo>
                  <a:pt y="659" x="4585"/>
                  <a:pt y="667" x="4558"/>
                  <a:pt y="667" x="4525"/>
                </a:cubicBezTo>
                <a:cubicBezTo>
                  <a:pt y="667" x="4482"/>
                  <a:pt y="652" x="4446"/>
                  <a:pt y="622" x="4417"/>
                </a:cubicBezTo>
                <a:cubicBezTo>
                  <a:pt y="591" x="4388"/>
                  <a:pt y="548" x="4372"/>
                  <a:pt y="491" x="4369"/>
                </a:cubicBezTo>
                <a:lnTo>
                  <a:pt y="491" x="4755"/>
                </a:lnTo>
                <a:cubicBezTo>
                  <a:pt y="480" x="4756"/>
                  <a:pt y="472" x="4756"/>
                  <a:pt y="467" x="4756"/>
                </a:cubicBezTo>
                <a:cubicBezTo>
                  <a:pt y="382" x="4756"/>
                  <a:pt y="315" x="4734"/>
                  <a:pt y="268" x="4690"/>
                </a:cubicBezTo>
                <a:cubicBezTo>
                  <a:pt y="221" x="4646"/>
                  <a:pt y="197" x="4589"/>
                  <a:pt y="197" x="4520"/>
                </a:cubicBezTo>
                <a:close/>
                <a:moveTo>
                  <a:pt y="197" x="5083"/>
                </a:moveTo>
                <a:cubicBezTo>
                  <a:pt y="197" x="5038"/>
                  <a:pt y="203" x="4999"/>
                  <a:pt y="216" x="4965"/>
                </a:cubicBezTo>
                <a:cubicBezTo>
                  <a:pt y="228" x="4931"/>
                  <a:pt y="245" x="4905"/>
                  <a:pt y="268" x="4887"/>
                </a:cubicBezTo>
                <a:cubicBezTo>
                  <a:pt y="290" x="4869"/>
                  <a:pt y="320" x="4856"/>
                  <a:pt y="357" x="4849"/>
                </a:cubicBezTo>
                <a:lnTo>
                  <a:pt y="369" x="4935"/>
                </a:lnTo>
                <a:cubicBezTo>
                  <a:pt y="332" x="4944"/>
                  <a:pt y="306" x="4959"/>
                  <a:pt y="292" x="4978"/>
                </a:cubicBezTo>
                <a:cubicBezTo>
                  <a:pt y="277" x="4998"/>
                  <a:pt y="270" x="5028"/>
                  <a:pt y="270" x="5070"/>
                </a:cubicBezTo>
                <a:cubicBezTo>
                  <a:pt y="270" x="5114"/>
                  <a:pt y="280" x="5147"/>
                  <a:pt y="300" x="5170"/>
                </a:cubicBezTo>
                <a:cubicBezTo>
                  <a:pt y="314" x="5187"/>
                  <a:pt y="340" x="5195"/>
                  <a:pt y="375" x="5195"/>
                </a:cubicBezTo>
                <a:cubicBezTo>
                  <a:pt y="379" x="5195"/>
                  <a:pt y="386" x="5195"/>
                  <a:pt y="398" x="5194"/>
                </a:cubicBezTo>
                <a:cubicBezTo>
                  <a:pt y="410" x="5161"/>
                  <a:pt y="420" x="5109"/>
                  <a:pt y="429" x="5038"/>
                </a:cubicBezTo>
                <a:cubicBezTo>
                  <a:pt y="433" x="5003"/>
                  <a:pt y="437" x="4977"/>
                  <a:pt y="442" x="4959"/>
                </a:cubicBezTo>
                <a:cubicBezTo>
                  <a:pt y="448" x="4936"/>
                  <a:pt y="458" x="4915"/>
                  <a:pt y="471" x="4896"/>
                </a:cubicBezTo>
                <a:cubicBezTo>
                  <a:pt y="483" x="4877"/>
                  <a:pt y="500" x="4862"/>
                  <a:pt y="521" x="4851"/>
                </a:cubicBezTo>
                <a:cubicBezTo>
                  <a:pt y="542" x="4839"/>
                  <a:pt y="565" x="4833"/>
                  <a:pt y="591" x="4833"/>
                </a:cubicBezTo>
                <a:cubicBezTo>
                  <a:pt y="634" x="4833"/>
                  <a:pt y="670" x="4849"/>
                  <a:pt y="698" x="4879"/>
                </a:cubicBezTo>
                <a:cubicBezTo>
                  <a:pt y="725" x="4910"/>
                  <a:pt y="739" x="4954"/>
                  <a:pt y="739" x="5011"/>
                </a:cubicBezTo>
                <a:cubicBezTo>
                  <a:pt y="739" x="5045"/>
                  <a:pt y="734" x="5078"/>
                  <a:pt y="722" x="5108"/>
                </a:cubicBezTo>
                <a:cubicBezTo>
                  <a:pt y="711" x="5138"/>
                  <a:pt y="691" x="5169"/>
                  <a:pt y="664" x="5202"/>
                </a:cubicBezTo>
                <a:cubicBezTo>
                  <a:pt y="688" x="5204"/>
                  <a:pt y="709" x="5210"/>
                  <a:pt y="728" x="5219"/>
                </a:cubicBezTo>
                <a:lnTo>
                  <a:pt y="728" x="5311"/>
                </a:lnTo>
                <a:cubicBezTo>
                  <a:pt y="708" x="5300"/>
                  <a:pt y="687" x="5293"/>
                  <a:pt y="665" x="5289"/>
                </a:cubicBezTo>
                <a:cubicBezTo>
                  <a:pt y="644" x="5285"/>
                  <a:pt y="592" x="5283"/>
                  <a:pt y="510" x="5283"/>
                </a:cubicBezTo>
                <a:lnTo>
                  <a:pt y="393" x="5283"/>
                </a:lnTo>
                <a:cubicBezTo>
                  <a:pt y="354" x="5283"/>
                  <a:pt y="327" x="5282"/>
                  <a:pt y="312" x="5279"/>
                </a:cubicBezTo>
                <a:cubicBezTo>
                  <a:pt y="288" x="5274"/>
                  <a:pt y="268" x="5264"/>
                  <a:pt y="252" x="5251"/>
                </a:cubicBezTo>
                <a:cubicBezTo>
                  <a:pt y="236" x="5238"/>
                  <a:pt y="223" x="5218"/>
                  <a:pt y="213" x="5190"/>
                </a:cubicBezTo>
                <a:cubicBezTo>
                  <a:pt y="202" x="5163"/>
                  <a:pt y="197" x="5127"/>
                  <a:pt y="197" x="5083"/>
                </a:cubicBezTo>
                <a:close/>
                <a:moveTo>
                  <a:pt y="197" x="6186"/>
                </a:moveTo>
                <a:cubicBezTo>
                  <a:pt y="197" x="6122"/>
                  <a:pt y="216" x="6068"/>
                  <a:pt y="255" x="6023"/>
                </a:cubicBezTo>
                <a:cubicBezTo>
                  <a:pt y="301" x="5970"/>
                  <a:pt y="372" x="5943"/>
                  <a:pt y="468" x="5943"/>
                </a:cubicBezTo>
                <a:cubicBezTo>
                  <a:pt y="556" x="5943"/>
                  <a:pt y="623" x="5965"/>
                  <a:pt y="669" x="6010"/>
                </a:cubicBezTo>
                <a:cubicBezTo>
                  <a:pt y="716" x="6055"/>
                  <a:pt y="739" x="6113"/>
                  <a:pt y="739" x="6186"/>
                </a:cubicBezTo>
                <a:cubicBezTo>
                  <a:pt y="739" x="6231"/>
                  <a:pt y="729" x="6273"/>
                  <a:pt y="708" x="6311"/>
                </a:cubicBezTo>
                <a:cubicBezTo>
                  <a:pt y="686" x="6349"/>
                  <a:pt y="657" x="6379"/>
                  <a:pt y="618" x="6399"/>
                </a:cubicBezTo>
                <a:cubicBezTo>
                  <a:pt y="580" x="6419"/>
                  <a:pt y="528" x="6429"/>
                  <a:pt y="461" x="6429"/>
                </a:cubicBezTo>
                <a:cubicBezTo>
                  <a:pt y="379" x="6429"/>
                  <a:pt y="314" x="6406"/>
                  <a:pt y="267" x="6361"/>
                </a:cubicBezTo>
                <a:cubicBezTo>
                  <a:pt y="221" x="6316"/>
                  <a:pt y="197" x="6257"/>
                  <a:pt y="197" x="6186"/>
                </a:cubicBezTo>
                <a:close/>
                <a:moveTo>
                  <a:pt y="197" x="7258"/>
                </a:moveTo>
                <a:cubicBezTo>
                  <a:pt y="197" x="7231"/>
                  <a:pt y="201" x="7206"/>
                  <a:pt y="208" x="7182"/>
                </a:cubicBezTo>
                <a:cubicBezTo>
                  <a:pt y="215" x="7159"/>
                  <a:pt y="223" x="7140"/>
                  <a:pt y="233" x="7126"/>
                </a:cubicBezTo>
                <a:cubicBezTo>
                  <a:pt y="246" x="7108"/>
                  <a:pt y="263" x="7094"/>
                  <a:pt y="283" x="7083"/>
                </a:cubicBezTo>
                <a:cubicBezTo>
                  <a:pt y="302" x="7073"/>
                  <a:pt y="324" x="7067"/>
                  <a:pt y="347" x="7067"/>
                </a:cubicBezTo>
                <a:cubicBezTo>
                  <a:pt y="372" x="7067"/>
                  <a:pt y="395" x="7074"/>
                  <a:pt y="416" x="7087"/>
                </a:cubicBezTo>
                <a:cubicBezTo>
                  <a:pt y="437" x="7099"/>
                  <a:pt y="454" x="7118"/>
                  <a:pt y="466" x="7143"/>
                </a:cubicBezTo>
                <a:cubicBezTo>
                  <a:pt y="477" x="7168"/>
                  <a:pt y="492" x="7213"/>
                  <a:pt y="508" x="7277"/>
                </a:cubicBezTo>
                <a:cubicBezTo>
                  <a:pt y="520" x="7325"/>
                  <a:pt y="530" x="7355"/>
                  <a:pt y="538" x="7367"/>
                </a:cubicBezTo>
                <a:cubicBezTo>
                  <a:pt y="549" x="7384"/>
                  <a:pt y="565" x="7393"/>
                  <a:pt y="584" x="7393"/>
                </a:cubicBezTo>
                <a:cubicBezTo>
                  <a:pt y="607" x="7393"/>
                  <a:pt y="626" x="7383"/>
                  <a:pt y="642" x="7364"/>
                </a:cubicBezTo>
                <a:cubicBezTo>
                  <a:pt y="659" x="7344"/>
                  <a:pt y="667" x="7314"/>
                  <a:pt y="667" x="7274"/>
                </a:cubicBezTo>
                <a:cubicBezTo>
                  <a:pt y="667" x="7234"/>
                  <a:pt y="658" x="7203"/>
                  <a:pt y="639" x="7180"/>
                </a:cubicBezTo>
                <a:cubicBezTo>
                  <a:pt y="621" x="7158"/>
                  <a:pt y="594" x="7145"/>
                  <a:pt y="559" x="7140"/>
                </a:cubicBezTo>
                <a:lnTo>
                  <a:pt y="573" x="7053"/>
                </a:lnTo>
                <a:cubicBezTo>
                  <a:pt y="628" x="7062"/>
                  <a:pt y="669" x="7085"/>
                  <a:pt y="697" x="7120"/>
                </a:cubicBezTo>
                <a:cubicBezTo>
                  <a:pt y="725" x="7156"/>
                  <a:pt y="739" x="7207"/>
                  <a:pt y="739" x="7274"/>
                </a:cubicBezTo>
                <a:cubicBezTo>
                  <a:pt y="739" x="7315"/>
                  <a:pt y="732" x="7352"/>
                  <a:pt y="718" x="7384"/>
                </a:cubicBezTo>
                <a:cubicBezTo>
                  <a:pt y="704" x="7416"/>
                  <a:pt y="684" x="7441"/>
                  <a:pt y="658" x="7458"/>
                </a:cubicBezTo>
                <a:cubicBezTo>
                  <a:pt y="632" x="7475"/>
                  <a:pt y="604" x="7483"/>
                  <a:pt y="575" x="7483"/>
                </a:cubicBezTo>
                <a:cubicBezTo>
                  <a:pt y="545" x="7483"/>
                  <a:pt y="520" x="7476"/>
                  <a:pt y="500" x="7462"/>
                </a:cubicBezTo>
                <a:cubicBezTo>
                  <a:pt y="480" x="7448"/>
                  <a:pt y="464" x="7429"/>
                  <a:pt y="454" x="7404"/>
                </a:cubicBezTo>
                <a:cubicBezTo>
                  <a:pt y="443" x="7380"/>
                  <a:pt y="430" x="7337"/>
                  <a:pt y="413" x="7274"/>
                </a:cubicBezTo>
                <a:cubicBezTo>
                  <a:pt y="401" x="7231"/>
                  <a:pt y="394" x="7206"/>
                  <a:pt y="391" x="7197"/>
                </a:cubicBezTo>
                <a:cubicBezTo>
                  <a:pt y="384" x="7181"/>
                  <a:pt y="377" x="7170"/>
                  <a:pt y="367" x="7163"/>
                </a:cubicBezTo>
                <a:cubicBezTo>
                  <a:pt y="358" x="7156"/>
                  <a:pt y="348" x="7152"/>
                  <a:pt y="336" x="7152"/>
                </a:cubicBezTo>
                <a:cubicBezTo>
                  <a:pt y="319" x="7152"/>
                  <a:pt y="303" x="7161"/>
                  <a:pt y="290" x="7178"/>
                </a:cubicBezTo>
                <a:cubicBezTo>
                  <a:pt y="276" x="7195"/>
                  <a:pt y="270" x="7224"/>
                  <a:pt y="270" x="7265"/>
                </a:cubicBezTo>
                <a:cubicBezTo>
                  <a:pt y="270" x="7299"/>
                  <a:pt y="277" x="7325"/>
                  <a:pt y="292" x="7344"/>
                </a:cubicBezTo>
                <a:cubicBezTo>
                  <a:pt y="307" x="7363"/>
                  <a:pt y="328" x="7374"/>
                  <a:pt y="354" x="7378"/>
                </a:cubicBezTo>
                <a:lnTo>
                  <a:pt y="343" x="7464"/>
                </a:lnTo>
                <a:cubicBezTo>
                  <a:pt y="309" x="7458"/>
                  <a:pt y="282" x="7448"/>
                  <a:pt y="263" x="7434"/>
                </a:cubicBezTo>
                <a:cubicBezTo>
                  <a:pt y="242" x="7419"/>
                  <a:pt y="227" x="7396"/>
                  <a:pt y="215" x="7365"/>
                </a:cubicBezTo>
                <a:cubicBezTo>
                  <a:pt y="203" x="7335"/>
                  <a:pt y="197" x="7299"/>
                  <a:pt y="197" x="7258"/>
                </a:cubicBezTo>
                <a:close/>
                <a:moveTo>
                  <a:pt y="197" x="5650"/>
                </a:moveTo>
                <a:cubicBezTo>
                  <a:pt y="197" x="5616"/>
                  <a:pt y="204" x="5587"/>
                  <a:pt y="217" x="5563"/>
                </a:cubicBezTo>
                <a:cubicBezTo>
                  <a:pt y="230" x="5540"/>
                  <a:pt y="250" x="5518"/>
                  <a:pt y="276" x="5500"/>
                </a:cubicBezTo>
                <a:lnTo>
                  <a:pt y="209" x="5500"/>
                </a:lnTo>
                <a:lnTo>
                  <a:pt y="209" x="5419"/>
                </a:lnTo>
                <a:lnTo>
                  <a:pt y="926" x="5419"/>
                </a:lnTo>
                <a:lnTo>
                  <a:pt y="926" x="5507"/>
                </a:lnTo>
                <a:lnTo>
                  <a:pt y="674" x="5507"/>
                </a:lnTo>
                <a:cubicBezTo>
                  <a:pt y="693" x="5522"/>
                  <a:pt y="708" x="5541"/>
                  <a:pt y="721" x="5565"/>
                </a:cubicBezTo>
                <a:cubicBezTo>
                  <a:pt y="733" x="5588"/>
                  <a:pt y="739" x="5614"/>
                  <a:pt y="739" x="5644"/>
                </a:cubicBezTo>
                <a:cubicBezTo>
                  <a:pt y="739" x="5684"/>
                  <a:pt y="728" x="5722"/>
                  <a:pt y="705" x="5758"/>
                </a:cubicBezTo>
                <a:cubicBezTo>
                  <a:pt y="683" x="5794"/>
                  <a:pt y="650" x="5822"/>
                  <a:pt y="608" x="5841"/>
                </a:cubicBezTo>
                <a:cubicBezTo>
                  <a:pt y="565" x="5860"/>
                  <a:pt y="517" x="5870"/>
                  <a:pt y="464" x="5870"/>
                </a:cubicBezTo>
                <a:cubicBezTo>
                  <a:pt y="415" x="5870"/>
                  <a:pt y="369" x="5861"/>
                  <a:pt y="328" x="5844"/>
                </a:cubicBezTo>
                <a:cubicBezTo>
                  <a:pt y="286" x="5826"/>
                  <a:pt y="254" x="5801"/>
                  <a:pt y="231" x="5767"/>
                </a:cubicBezTo>
                <a:cubicBezTo>
                  <a:pt y="209" x="5733"/>
                  <a:pt y="197" x="5694"/>
                  <a:pt y="197" x="5650"/>
                </a:cubicBezTo>
                <a:close/>
                <a:moveTo>
                  <a:pt y="209" x="2757"/>
                </a:moveTo>
                <a:lnTo>
                  <a:pt y="729" x="2954"/>
                </a:lnTo>
                <a:cubicBezTo>
                  <a:pt y="738" x="2951"/>
                  <a:pt y="745" x="2948"/>
                  <a:pt y="750" x="2946"/>
                </a:cubicBezTo>
                <a:cubicBezTo>
                  <a:pt y="785" x="2934"/>
                  <a:pt y="807" x="2925"/>
                  <a:pt y="815" x="2919"/>
                </a:cubicBezTo>
                <a:cubicBezTo>
                  <a:pt y="827" x="2912"/>
                  <a:pt y="836" x="2902"/>
                  <a:pt y="843" x="2891"/>
                </a:cubicBezTo>
                <a:cubicBezTo>
                  <a:pt y="849" x="2879"/>
                  <a:pt y="853" x="2863"/>
                  <a:pt y="853" x="2844"/>
                </a:cubicBezTo>
                <a:cubicBezTo>
                  <a:pt y="853" x="2829"/>
                  <a:pt y="850" x="2813"/>
                  <a:pt y="845" x="2793"/>
                </a:cubicBezTo>
                <a:lnTo>
                  <a:pt y="845" x="2793"/>
                </a:lnTo>
                <a:lnTo>
                  <a:pt y="927" x="2803"/>
                </a:lnTo>
                <a:cubicBezTo>
                  <a:pt y="934" x="2824"/>
                  <a:pt y="938" x="2843"/>
                  <a:pt y="938" x="2860"/>
                </a:cubicBezTo>
                <a:cubicBezTo>
                  <a:pt y="938" x="2888"/>
                  <a:pt y="931" x="2912"/>
                  <a:pt y="918" x="2932"/>
                </a:cubicBezTo>
                <a:cubicBezTo>
                  <a:pt y="904" x="2952"/>
                  <a:pt y="883" x="2970"/>
                  <a:pt y="854" x="2986"/>
                </a:cubicBezTo>
                <a:cubicBezTo>
                  <a:pt y="833" x="2998"/>
                  <a:pt y="793" x="3014"/>
                  <a:pt y="736" x="3035"/>
                </a:cubicBezTo>
                <a:lnTo>
                  <a:pt y="209" x="3232"/>
                </a:lnTo>
                <a:lnTo>
                  <a:pt y="209" x="3145"/>
                </a:lnTo>
                <a:lnTo>
                  <a:pt y="511" x="3034"/>
                </a:lnTo>
                <a:cubicBezTo>
                  <a:pt y="550" x="3020"/>
                  <a:pt y="589" x="3008"/>
                  <a:pt y="629" x="2998"/>
                </a:cubicBezTo>
                <a:cubicBezTo>
                  <a:pt y="587" x="2986"/>
                  <a:pt y="547" x="2974"/>
                  <a:pt y="509" x="2960"/>
                </a:cubicBezTo>
                <a:lnTo>
                  <a:pt y="209" x="2852"/>
                </a:lnTo>
                <a:close/>
              </a:path>
            </a:pathLst>
          </a:custGeom>
          <a:solidFill>
            <a:schemeClr val="lt2"/>
          </a:solidFill>
          <a:ln w="19050" cap="flat">
            <a:solidFill>
              <a:schemeClr val="dk2"/>
            </a:solidFill>
            <a:prstDash val="solid"/>
            <a:round/>
            <a:headEnd w="med" len="med" type="none"/>
            <a:tailEnd w="med" len="med" type="none"/>
          </a:ln>
        </p:spPr>
      </p:sp>
      <p:sp>
        <p:nvSpPr>
          <p:cNvPr id="31" name="Shape 31"/>
          <p:cNvSpPr txBox="1"/>
          <p:nvPr/>
        </p:nvSpPr>
        <p:spPr>
          <a:xfrm>
            <a:off y="2232225" x="1258700"/>
            <a:ext cy="331199" cx="804600"/>
          </a:xfrm>
          <a:prstGeom prst="rect">
            <a:avLst/>
          </a:prstGeom>
        </p:spPr>
        <p:txBody>
          <a:bodyPr bIns="91425" rIns="91425" lIns="91425" tIns="91425" anchor="t" anchorCtr="0">
            <a:noAutofit/>
          </a:bodyPr>
          <a:lstStyle/>
          <a:p>
            <a:pPr>
              <a:spcBef>
                <a:spcPts val="0"/>
              </a:spcBef>
              <a:buNone/>
            </a:pPr>
            <a:r>
              <a:rPr lang="en"/>
              <a:t>Rifles</a:t>
            </a:r>
          </a:p>
        </p:txBody>
      </p:sp>
      <p:sp>
        <p:nvSpPr>
          <p:cNvPr id="32" name="Shape 32"/>
          <p:cNvSpPr txBox="1"/>
          <p:nvPr/>
        </p:nvSpPr>
        <p:spPr>
          <a:xfrm>
            <a:off y="2232225" x="3897450"/>
            <a:ext cy="331199" cx="1349099"/>
          </a:xfrm>
          <a:prstGeom prst="rect">
            <a:avLst/>
          </a:prstGeom>
        </p:spPr>
        <p:txBody>
          <a:bodyPr bIns="91425" rIns="91425" lIns="91425" tIns="91425" anchor="t" anchorCtr="0">
            <a:noAutofit/>
          </a:bodyPr>
          <a:lstStyle/>
          <a:p>
            <a:pPr>
              <a:spcBef>
                <a:spcPts val="0"/>
              </a:spcBef>
              <a:buNone/>
            </a:pPr>
            <a:r>
              <a:rPr lang="en"/>
              <a:t>Machine guns</a:t>
            </a:r>
          </a:p>
        </p:txBody>
      </p:sp>
      <p:sp>
        <p:nvSpPr>
          <p:cNvPr id="33" name="Shape 33"/>
          <p:cNvSpPr txBox="1"/>
          <p:nvPr/>
        </p:nvSpPr>
        <p:spPr>
          <a:xfrm>
            <a:off y="2232225" x="6574000"/>
            <a:ext cy="331199" cx="1467300"/>
          </a:xfrm>
          <a:prstGeom prst="rect">
            <a:avLst/>
          </a:prstGeom>
        </p:spPr>
        <p:txBody>
          <a:bodyPr bIns="91425" rIns="91425" lIns="91425" tIns="91425" anchor="t" anchorCtr="0">
            <a:noAutofit/>
          </a:bodyPr>
          <a:lstStyle/>
          <a:p>
            <a:pPr>
              <a:spcBef>
                <a:spcPts val="0"/>
              </a:spcBef>
              <a:buNone/>
            </a:pPr>
            <a:r>
              <a:rPr lang="en"/>
              <a:t>Flamethrowers</a:t>
            </a:r>
          </a:p>
        </p:txBody>
      </p:sp>
      <p:sp>
        <p:nvSpPr>
          <p:cNvPr id="34" name="Shape 34"/>
          <p:cNvSpPr txBox="1"/>
          <p:nvPr/>
        </p:nvSpPr>
        <p:spPr>
          <a:xfrm>
            <a:off y="2681300" x="536900"/>
            <a:ext cy="1838099" cx="2248200"/>
          </a:xfrm>
          <a:prstGeom prst="rect">
            <a:avLst/>
          </a:prstGeom>
        </p:spPr>
        <p:txBody>
          <a:bodyPr bIns="91425" rIns="91425" lIns="91425" tIns="91425" anchor="t" anchorCtr="0">
            <a:noAutofit/>
          </a:bodyPr>
          <a:lstStyle/>
          <a:p>
            <a:pPr rtl="0" lvl="0">
              <a:spcBef>
                <a:spcPts val="0"/>
              </a:spcBef>
              <a:buNone/>
            </a:pPr>
            <a:r>
              <a:rPr lang="en"/>
              <a:t>-</a:t>
            </a:r>
            <a:r>
              <a:rPr sz="1200" lang="en"/>
              <a:t>Most common type of gun</a:t>
            </a:r>
          </a:p>
          <a:p>
            <a:pPr rtl="0" lvl="0">
              <a:spcBef>
                <a:spcPts val="0"/>
              </a:spcBef>
              <a:buNone/>
            </a:pPr>
            <a:r>
              <a:rPr sz="1200" lang="en"/>
              <a:t>-used by all countries</a:t>
            </a:r>
          </a:p>
          <a:p>
            <a:pPr>
              <a:spcBef>
                <a:spcPts val="0"/>
              </a:spcBef>
              <a:buNone/>
            </a:pPr>
            <a:r>
              <a:rPr sz="1200" lang="en"/>
              <a:t>-Sniper rifles were also used to take out high value targets</a:t>
            </a:r>
          </a:p>
        </p:txBody>
      </p:sp>
      <p:sp>
        <p:nvSpPr>
          <p:cNvPr id="35" name="Shape 35"/>
          <p:cNvSpPr txBox="1"/>
          <p:nvPr/>
        </p:nvSpPr>
        <p:spPr>
          <a:xfrm>
            <a:off y="2721500" x="3408450"/>
            <a:ext cy="1136099" cx="2327099"/>
          </a:xfrm>
          <a:prstGeom prst="rect">
            <a:avLst/>
          </a:prstGeom>
        </p:spPr>
        <p:txBody>
          <a:bodyPr bIns="91425" rIns="91425" lIns="91425" tIns="91425" anchor="t" anchorCtr="0">
            <a:noAutofit/>
          </a:bodyPr>
          <a:lstStyle/>
          <a:p>
            <a:pPr rtl="0" lvl="0">
              <a:spcBef>
                <a:spcPts val="0"/>
              </a:spcBef>
              <a:buNone/>
            </a:pPr>
            <a:r>
              <a:rPr sz="1200" lang="en"/>
              <a:t>-Used against other infantry</a:t>
            </a:r>
          </a:p>
          <a:p>
            <a:pPr>
              <a:spcBef>
                <a:spcPts val="0"/>
              </a:spcBef>
              <a:buNone/>
            </a:pPr>
            <a:r>
              <a:rPr sz="1200" lang="en"/>
              <a:t>-Major upgrades since WWI</a:t>
            </a:r>
          </a:p>
        </p:txBody>
      </p:sp>
      <p:sp>
        <p:nvSpPr>
          <p:cNvPr id="36" name="Shape 36"/>
          <p:cNvSpPr txBox="1"/>
          <p:nvPr/>
        </p:nvSpPr>
        <p:spPr>
          <a:xfrm>
            <a:off y="2681300" x="6266800"/>
            <a:ext cy="1183200" cx="2761200"/>
          </a:xfrm>
          <a:prstGeom prst="rect">
            <a:avLst/>
          </a:prstGeom>
        </p:spPr>
        <p:txBody>
          <a:bodyPr bIns="91425" rIns="91425" lIns="91425" tIns="91425" anchor="t" anchorCtr="0">
            <a:noAutofit/>
          </a:bodyPr>
          <a:lstStyle/>
          <a:p>
            <a:pPr rtl="0" lvl="0">
              <a:spcBef>
                <a:spcPts val="0"/>
              </a:spcBef>
              <a:buNone/>
            </a:pPr>
            <a:r>
              <a:rPr sz="1200" lang="en"/>
              <a:t>-Mostly used by Germany</a:t>
            </a:r>
          </a:p>
          <a:p>
            <a:pPr rtl="0" lvl="0">
              <a:spcBef>
                <a:spcPts val="0"/>
              </a:spcBef>
              <a:buNone/>
            </a:pPr>
            <a:r>
              <a:rPr sz="1200" lang="en"/>
              <a:t>-could project flames 32m</a:t>
            </a:r>
          </a:p>
          <a:p>
            <a:pPr>
              <a:spcBef>
                <a:spcPts val="0"/>
              </a:spcBef>
              <a:buNone/>
            </a:pPr>
            <a:r>
              <a:rPr sz="1200" lang="en"/>
              <a:t>- used flush out enemy soldiers</a:t>
            </a:r>
          </a:p>
        </p:txBody>
      </p:sp>
      <p:pic>
        <p:nvPicPr>
          <p:cNvPr id="37" name="Shape 37"/>
          <p:cNvPicPr preferRelativeResize="0"/>
          <p:nvPr/>
        </p:nvPicPr>
        <p:blipFill>
          <a:blip r:embed="rId3"/>
          <a:stretch>
            <a:fillRect/>
          </a:stretch>
        </p:blipFill>
        <p:spPr>
          <a:xfrm>
            <a:off y="3586100" x="341800"/>
            <a:ext cy="1267700" cx="2535400"/>
          </a:xfrm>
          <a:prstGeom prst="rect">
            <a:avLst/>
          </a:prstGeom>
          <a:noFill/>
          <a:ln>
            <a:noFill/>
          </a:ln>
        </p:spPr>
      </p:pic>
      <p:pic>
        <p:nvPicPr>
          <p:cNvPr id="38" name="Shape 38"/>
          <p:cNvPicPr preferRelativeResize="0"/>
          <p:nvPr/>
        </p:nvPicPr>
        <p:blipFill>
          <a:blip r:embed="rId4"/>
          <a:stretch>
            <a:fillRect/>
          </a:stretch>
        </p:blipFill>
        <p:spPr>
          <a:xfrm>
            <a:off y="3384450" x="6358900"/>
            <a:ext cy="1469349" cx="2075750"/>
          </a:xfrm>
          <a:prstGeom prst="rect">
            <a:avLst/>
          </a:prstGeom>
          <a:noFill/>
          <a:ln>
            <a:noFill/>
          </a:ln>
        </p:spPr>
      </p:pic>
      <p:pic>
        <p:nvPicPr>
          <p:cNvPr id="39" name="Shape 39"/>
          <p:cNvPicPr preferRelativeResize="0"/>
          <p:nvPr/>
        </p:nvPicPr>
        <p:blipFill>
          <a:blip r:embed="rId5"/>
          <a:stretch>
            <a:fillRect/>
          </a:stretch>
        </p:blipFill>
        <p:spPr>
          <a:xfrm>
            <a:off y="3414275" x="3592500"/>
            <a:ext cy="1409700" cx="1866900"/>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B6D7A8"/>
        </a:solidFill>
      </p:bgPr>
    </p:bg>
    <p:spTree>
      <p:nvGrpSpPr>
        <p:cNvPr id="43" name="Shape 43"/>
        <p:cNvGrpSpPr/>
        <p:nvPr/>
      </p:nvGrpSpPr>
      <p:grpSpPr>
        <a:xfrm>
          <a:off y="0" x="0"/>
          <a:ext cy="0" cx="0"/>
          <a:chOff y="0" x="0"/>
          <a:chExt cy="0" cx="0"/>
        </a:xfrm>
      </p:grpSpPr>
      <p:sp>
        <p:nvSpPr>
          <p:cNvPr id="44" name="Shape 44"/>
          <p:cNvSpPr txBox="1"/>
          <p:nvPr>
            <p:ph idx="1" type="body"/>
          </p:nvPr>
        </p:nvSpPr>
        <p:spPr>
          <a:xfrm>
            <a:off y="1482325" x="457200"/>
            <a:ext cy="639900" cx="8360100"/>
          </a:xfrm>
          <a:prstGeom prst="rect">
            <a:avLst/>
          </a:prstGeom>
        </p:spPr>
        <p:txBody>
          <a:bodyPr bIns="91425" rIns="91425" lIns="91425" tIns="91425" anchor="t" anchorCtr="0">
            <a:noAutofit/>
          </a:bodyPr>
          <a:lstStyle/>
          <a:p>
            <a:pPr>
              <a:spcBef>
                <a:spcPts val="0"/>
              </a:spcBef>
              <a:buNone/>
            </a:pPr>
            <a:r>
              <a:rPr sz="1200" lang="en"/>
              <a:t>World War II was the first time that tanks were mass produced for war. They were used against machine guns to help prevent a mass slaughter.</a:t>
            </a:r>
          </a:p>
        </p:txBody>
      </p:sp>
      <p:sp>
        <p:nvSpPr>
          <p:cNvPr id="45" name="Shape 45"/>
          <p:cNvSpPr/>
          <p:nvPr/>
        </p:nvSpPr>
        <p:spPr>
          <a:xfrm>
            <a:off y="313725" x="3091014"/>
            <a:ext cy="886425" cx="2961972"/>
          </a:xfrm>
          <a:custGeom>
            <a:pathLst>
              <a:path w="2661" extrusionOk="0" h="728">
                <a:moveTo>
                  <a:pt y="455" x="984"/>
                </a:moveTo>
                <a:lnTo>
                  <a:pt y="487" x="984"/>
                </a:lnTo>
                <a:cubicBezTo>
                  <a:pt y="526" x="984"/>
                  <a:pt y="555" x="979"/>
                  <a:pt y="575" x="970"/>
                </a:cubicBezTo>
                <a:cubicBezTo>
                  <a:pt y="601" x="957"/>
                  <a:pt y="621" x="938"/>
                  <a:pt y="636" x="912"/>
                </a:cubicBezTo>
                <a:cubicBezTo>
                  <a:pt y="651" x="885"/>
                  <a:pt y="658" x="855"/>
                  <a:pt y="658" x="821"/>
                </a:cubicBezTo>
                <a:cubicBezTo>
                  <a:pt y="658" x="787"/>
                  <a:pt y="650" x="761"/>
                  <a:pt y="635" x="743"/>
                </a:cubicBezTo>
                <a:cubicBezTo>
                  <a:pt y="619" x="726"/>
                  <a:pt y="600" x="717"/>
                  <a:pt y="576" x="717"/>
                </a:cubicBezTo>
                <a:cubicBezTo>
                  <a:pt y="561" x="717"/>
                  <a:pt y="547" x="721"/>
                  <a:pt y="534" x="729"/>
                </a:cubicBezTo>
                <a:cubicBezTo>
                  <a:pt y="522" x="737"/>
                  <a:pt y="512" x="749"/>
                  <a:pt y="506" x="764"/>
                </a:cubicBezTo>
                <a:cubicBezTo>
                  <a:pt y="499" x="779"/>
                  <a:pt y="493" x="804"/>
                  <a:pt y="488" x="840"/>
                </a:cubicBezTo>
                <a:cubicBezTo>
                  <a:pt y="479" x="904"/>
                  <a:pt y="468" x="952"/>
                  <a:pt y="455" x="984"/>
                </a:cubicBezTo>
                <a:close/>
                <a:moveTo>
                  <a:pt y="0" x="0"/>
                </a:moveTo>
                <a:lnTo>
                  <a:pt y="84" x="0"/>
                </a:lnTo>
                <a:lnTo>
                  <a:pt y="84" x="235"/>
                </a:lnTo>
                <a:lnTo>
                  <a:pt y="715" x="235"/>
                </a:lnTo>
                <a:lnTo>
                  <a:pt y="715" x="330"/>
                </a:lnTo>
                <a:lnTo>
                  <a:pt y="84" x="330"/>
                </a:lnTo>
                <a:lnTo>
                  <a:pt y="84" x="567"/>
                </a:lnTo>
                <a:lnTo>
                  <a:pt y="0" x="567"/>
                </a:lnTo>
                <a:close/>
                <a:moveTo>
                  <a:pt y="185" x="1453"/>
                </a:moveTo>
                <a:cubicBezTo>
                  <a:pt y="185" x="1381"/>
                  <a:pt y="214" x="1326"/>
                  <a:pt y="270" x="1288"/>
                </a:cubicBezTo>
                <a:lnTo>
                  <a:pt y="197" x="1288"/>
                </a:lnTo>
                <a:lnTo>
                  <a:pt y="197" x="1209"/>
                </a:lnTo>
                <a:lnTo>
                  <a:pt y="715" x="1209"/>
                </a:lnTo>
                <a:lnTo>
                  <a:pt y="715" x="1297"/>
                </a:lnTo>
                <a:lnTo>
                  <a:pt y="432" x="1297"/>
                </a:lnTo>
                <a:cubicBezTo>
                  <a:pt y="366" x="1297"/>
                  <a:pt y="321" x="1310"/>
                  <a:pt y="297" x="1338"/>
                </a:cubicBezTo>
                <a:cubicBezTo>
                  <a:pt y="273" x="1365"/>
                  <a:pt y="261" x="1397"/>
                  <a:pt y="261" x="1435"/>
                </a:cubicBezTo>
                <a:cubicBezTo>
                  <a:pt y="261" x="1458"/>
                  <a:pt y="267" x="1478"/>
                  <a:pt y="277" x="1496"/>
                </a:cubicBezTo>
                <a:cubicBezTo>
                  <a:pt y="288" x="1513"/>
                  <a:pt y="302" x="1525"/>
                  <a:pt y="320" x="1532"/>
                </a:cubicBezTo>
                <a:cubicBezTo>
                  <a:pt y="337" x="1539"/>
                  <a:pt y="364" x="1542"/>
                  <a:pt y="400" x="1542"/>
                </a:cubicBezTo>
                <a:lnTo>
                  <a:pt y="715" x="1542"/>
                </a:lnTo>
                <a:lnTo>
                  <a:pt y="715" x="1630"/>
                </a:lnTo>
                <a:lnTo>
                  <a:pt y="396" x="1630"/>
                </a:lnTo>
                <a:cubicBezTo>
                  <a:pt y="356" x="1630"/>
                  <a:pt y="327" x="1629"/>
                  <a:pt y="311" x="1625"/>
                </a:cubicBezTo>
                <a:cubicBezTo>
                  <a:pt y="286" x="1620"/>
                  <a:pt y="264" x="1611"/>
                  <a:pt y="246" x="1598"/>
                </a:cubicBezTo>
                <a:cubicBezTo>
                  <a:pt y="228" x="1585"/>
                  <a:pt y="213" x="1565"/>
                  <a:pt y="202" x="1539"/>
                </a:cubicBezTo>
                <a:cubicBezTo>
                  <a:pt y="191" x="1513"/>
                  <a:pt y="185" x="1484"/>
                  <a:pt y="185" x="1453"/>
                </a:cubicBezTo>
                <a:close/>
                <a:moveTo>
                  <a:pt y="0" x="1766"/>
                </a:moveTo>
                <a:lnTo>
                  <a:pt y="715" x="1766"/>
                </a:lnTo>
                <a:lnTo>
                  <a:pt y="715" x="1854"/>
                </a:lnTo>
                <a:lnTo>
                  <a:pt y="510" x="1854"/>
                </a:lnTo>
                <a:lnTo>
                  <a:pt y="450" x="1916"/>
                </a:lnTo>
                <a:lnTo>
                  <a:pt y="715" x="2087"/>
                </a:lnTo>
                <a:lnTo>
                  <a:pt y="715" x="2195"/>
                </a:lnTo>
                <a:lnTo>
                  <a:pt y="389" x="1977"/>
                </a:lnTo>
                <a:lnTo>
                  <a:pt y="197" x="2175"/>
                </a:lnTo>
                <a:lnTo>
                  <a:pt y="197" x="2062"/>
                </a:lnTo>
                <a:lnTo>
                  <a:pt y="408" x="1854"/>
                </a:lnTo>
                <a:lnTo>
                  <a:pt y="0" x="1854"/>
                </a:lnTo>
                <a:close/>
                <a:moveTo>
                  <a:pt y="185" x="872"/>
                </a:moveTo>
                <a:cubicBezTo>
                  <a:pt y="185" x="827"/>
                  <a:pt y="191" x="788"/>
                  <a:pt y="203" x="754"/>
                </a:cubicBezTo>
                <a:cubicBezTo>
                  <a:pt y="216" x="721"/>
                  <a:pt y="233" x="695"/>
                  <a:pt y="256" x="677"/>
                </a:cubicBezTo>
                <a:cubicBezTo>
                  <a:pt y="278" x="659"/>
                  <a:pt y="308" x="646"/>
                  <a:pt y="345" x="638"/>
                </a:cubicBezTo>
                <a:lnTo>
                  <a:pt y="356" x="724"/>
                </a:lnTo>
                <a:cubicBezTo>
                  <a:pt y="320" x="734"/>
                  <a:pt y="294" x="748"/>
                  <a:pt y="280" x="768"/>
                </a:cubicBezTo>
                <a:cubicBezTo>
                  <a:pt y="265" x="787"/>
                  <a:pt y="258" x="818"/>
                  <a:pt y="258" x="859"/>
                </a:cubicBezTo>
                <a:cubicBezTo>
                  <a:pt y="258" x="904"/>
                  <a:pt y="268" x="937"/>
                  <a:pt y="288" x="959"/>
                </a:cubicBezTo>
                <a:cubicBezTo>
                  <a:pt y="302" x="976"/>
                  <a:pt y="327" x="984"/>
                  <a:pt y="363" x="984"/>
                </a:cubicBezTo>
                <a:cubicBezTo>
                  <a:pt y="367" x="984"/>
                  <a:pt y="374" x="984"/>
                  <a:pt y="386" x="984"/>
                </a:cubicBezTo>
                <a:cubicBezTo>
                  <a:pt y="398" x="950"/>
                  <a:pt y="408" x="898"/>
                  <a:pt y="416" x="827"/>
                </a:cubicBezTo>
                <a:cubicBezTo>
                  <a:pt y="421" x="792"/>
                  <a:pt y="425" x="766"/>
                  <a:pt y="430" x="749"/>
                </a:cubicBezTo>
                <a:cubicBezTo>
                  <a:pt y="436" x="726"/>
                  <a:pt y="446" x="704"/>
                  <a:pt y="458" x="686"/>
                </a:cubicBezTo>
                <a:cubicBezTo>
                  <a:pt y="471" x="667"/>
                  <a:pt y="488" x="652"/>
                  <a:pt y="509" x="640"/>
                </a:cubicBezTo>
                <a:cubicBezTo>
                  <a:pt y="530" x="629"/>
                  <a:pt y="553" x="623"/>
                  <a:pt y="579" x="623"/>
                </a:cubicBezTo>
                <a:cubicBezTo>
                  <a:pt y="622" x="623"/>
                  <a:pt y="657" x="638"/>
                  <a:pt y="685" x="669"/>
                </a:cubicBezTo>
                <a:cubicBezTo>
                  <a:pt y="713" x="700"/>
                  <a:pt y="727" x="743"/>
                  <a:pt y="727" x="800"/>
                </a:cubicBezTo>
                <a:cubicBezTo>
                  <a:pt y="727" x="835"/>
                  <a:pt y="721" x="867"/>
                  <a:pt y="710" x="897"/>
                </a:cubicBezTo>
                <a:cubicBezTo>
                  <a:pt y="699" x="927"/>
                  <a:pt y="679" x="959"/>
                  <a:pt y="651" x="991"/>
                </a:cubicBezTo>
                <a:cubicBezTo>
                  <a:pt y="676" x="994"/>
                  <a:pt y="697" x="1000"/>
                  <a:pt y="715" x="1009"/>
                </a:cubicBezTo>
                <a:lnTo>
                  <a:pt y="715" x="1101"/>
                </a:lnTo>
                <a:cubicBezTo>
                  <a:pt y="695" x="1090"/>
                  <a:pt y="675" x="1082"/>
                  <a:pt y="653" x="1078"/>
                </a:cubicBezTo>
                <a:cubicBezTo>
                  <a:pt y="631" x="1075"/>
                  <a:pt y="580" x="1073"/>
                  <a:pt y="498" x="1073"/>
                </a:cubicBezTo>
                <a:lnTo>
                  <a:pt y="381" x="1073"/>
                </a:lnTo>
                <a:cubicBezTo>
                  <a:pt y="342" x="1073"/>
                  <a:pt y="315" x="1071"/>
                  <a:pt y="300" x="1068"/>
                </a:cubicBezTo>
                <a:cubicBezTo>
                  <a:pt y="276" x="1063"/>
                  <a:pt y="256" x="1054"/>
                  <a:pt y="240" x="1041"/>
                </a:cubicBezTo>
                <a:cubicBezTo>
                  <a:pt y="224" x="1028"/>
                  <a:pt y="211" x="1008"/>
                  <a:pt y="201" x="980"/>
                </a:cubicBezTo>
                <a:cubicBezTo>
                  <a:pt y="190" x="952"/>
                  <a:pt y="185" x="916"/>
                  <a:pt y="185" x="872"/>
                </a:cubicBezTo>
                <a:close/>
                <a:moveTo>
                  <a:pt y="185" x="2436"/>
                </a:moveTo>
                <a:cubicBezTo>
                  <a:pt y="185" x="2409"/>
                  <a:pt y="189" x="2383"/>
                  <a:pt y="196" x="2360"/>
                </a:cubicBezTo>
                <a:cubicBezTo>
                  <a:pt y="203" x="2336"/>
                  <a:pt y="211" x="2317"/>
                  <a:pt y="221" x="2304"/>
                </a:cubicBezTo>
                <a:cubicBezTo>
                  <a:pt y="234" x="2285"/>
                  <a:pt y="251" x="2271"/>
                  <a:pt y="270" x="2260"/>
                </a:cubicBezTo>
                <a:cubicBezTo>
                  <a:pt y="290" x="2250"/>
                  <a:pt y="311" x="2245"/>
                  <a:pt y="334" x="2245"/>
                </a:cubicBezTo>
                <a:cubicBezTo>
                  <a:pt y="360" x="2245"/>
                  <a:pt y="383" x="2251"/>
                  <a:pt y="404" x="2264"/>
                </a:cubicBezTo>
                <a:cubicBezTo>
                  <a:pt y="425" x="2277"/>
                  <a:pt y="442" x="2296"/>
                  <a:pt y="453" x="2320"/>
                </a:cubicBezTo>
                <a:cubicBezTo>
                  <a:pt y="465" x="2345"/>
                  <a:pt y="479" x="2390"/>
                  <a:pt y="496" x="2455"/>
                </a:cubicBezTo>
                <a:cubicBezTo>
                  <a:pt y="508" x="2502"/>
                  <a:pt y="518" x="2532"/>
                  <a:pt y="525" x="2544"/>
                </a:cubicBezTo>
                <a:cubicBezTo>
                  <a:pt y="537" x="2562"/>
                  <a:pt y="552" x="2570"/>
                  <a:pt y="572" x="2570"/>
                </a:cubicBezTo>
                <a:cubicBezTo>
                  <a:pt y="594" x="2570"/>
                  <a:pt y="614" x="2561"/>
                  <a:pt y="630" x="2541"/>
                </a:cubicBezTo>
                <a:cubicBezTo>
                  <a:pt y="647" x="2521"/>
                  <a:pt y="655" x="2492"/>
                  <a:pt y="655" x="2451"/>
                </a:cubicBezTo>
                <a:cubicBezTo>
                  <a:pt y="655" x="2411"/>
                  <a:pt y="645" x="2380"/>
                  <a:pt y="627" x="2358"/>
                </a:cubicBezTo>
                <a:cubicBezTo>
                  <a:pt y="608" x="2335"/>
                  <a:pt y="582" x="2322"/>
                  <a:pt y="547" x="2317"/>
                </a:cubicBezTo>
                <a:lnTo>
                  <a:pt y="561" x="2230"/>
                </a:lnTo>
                <a:cubicBezTo>
                  <a:pt y="616" x="2240"/>
                  <a:pt y="657" x="2262"/>
                  <a:pt y="685" x="2298"/>
                </a:cubicBezTo>
                <a:cubicBezTo>
                  <a:pt y="713" x="2333"/>
                  <a:pt y="727" x="2384"/>
                  <a:pt y="727" x="2452"/>
                </a:cubicBezTo>
                <a:cubicBezTo>
                  <a:pt y="727" x="2492"/>
                  <a:pt y="720" x="2529"/>
                  <a:pt y="706" x="2561"/>
                </a:cubicBezTo>
                <a:cubicBezTo>
                  <a:pt y="692" x="2593"/>
                  <a:pt y="672" x="2618"/>
                  <a:pt y="646" x="2635"/>
                </a:cubicBezTo>
                <a:cubicBezTo>
                  <a:pt y="620" x="2652"/>
                  <a:pt y="592" x="2661"/>
                  <a:pt y="563" x="2661"/>
                </a:cubicBezTo>
                <a:cubicBezTo>
                  <a:pt y="533" x="2661"/>
                  <a:pt y="508" x="2654"/>
                  <a:pt y="488" x="2640"/>
                </a:cubicBezTo>
                <a:cubicBezTo>
                  <a:pt y="468" x="2626"/>
                  <a:pt y="452" x="2606"/>
                  <a:pt y="442" x="2582"/>
                </a:cubicBezTo>
                <a:cubicBezTo>
                  <a:pt y="431" x="2557"/>
                  <a:pt y="417" x="2514"/>
                  <a:pt y="401" x="2452"/>
                </a:cubicBezTo>
                <a:cubicBezTo>
                  <a:pt y="389" x="2409"/>
                  <a:pt y="382" x="2383"/>
                  <a:pt y="378" x="2374"/>
                </a:cubicBezTo>
                <a:cubicBezTo>
                  <a:pt y="372" x="2359"/>
                  <a:pt y="364" x="2347"/>
                  <a:pt y="355" x="2340"/>
                </a:cubicBezTo>
                <a:cubicBezTo>
                  <a:pt y="346" x="2333"/>
                  <a:pt y="336" x="2330"/>
                  <a:pt y="324" x="2330"/>
                </a:cubicBezTo>
                <a:cubicBezTo>
                  <a:pt y="306" x="2330"/>
                  <a:pt y="291" x="2338"/>
                  <a:pt y="277" x="2355"/>
                </a:cubicBezTo>
                <a:cubicBezTo>
                  <a:pt y="264" x="2373"/>
                  <a:pt y="257" x="2402"/>
                  <a:pt y="257" x="2442"/>
                </a:cubicBezTo>
                <a:cubicBezTo>
                  <a:pt y="257" x="2476"/>
                  <a:pt y="265" x="2502"/>
                  <a:pt y="280" x="2521"/>
                </a:cubicBezTo>
                <a:cubicBezTo>
                  <a:pt y="295" x="2540"/>
                  <a:pt y="316" x="2551"/>
                  <a:pt y="342" x="2555"/>
                </a:cubicBezTo>
                <a:lnTo>
                  <a:pt y="331" x="2641"/>
                </a:lnTo>
                <a:cubicBezTo>
                  <a:pt y="297" x="2636"/>
                  <a:pt y="270" x="2625"/>
                  <a:pt y="250" x="2611"/>
                </a:cubicBezTo>
                <a:cubicBezTo>
                  <a:pt y="230" x="2596"/>
                  <a:pt y="214" x="2573"/>
                  <a:pt y="203" x="2543"/>
                </a:cubicBezTo>
                <a:cubicBezTo>
                  <a:pt y="191" x="2512"/>
                  <a:pt y="185" x="2476"/>
                  <a:pt y="185" x="2436"/>
                </a:cubicBezTo>
                <a:close/>
              </a:path>
            </a:pathLst>
          </a:custGeom>
          <a:solidFill>
            <a:schemeClr val="lt2"/>
          </a:solidFill>
          <a:ln w="19050" cap="flat">
            <a:solidFill>
              <a:schemeClr val="dk2"/>
            </a:solidFill>
            <a:prstDash val="solid"/>
            <a:round/>
            <a:headEnd w="med" len="med" type="none"/>
            <a:tailEnd w="med" len="med" type="none"/>
          </a:ln>
        </p:spPr>
      </p:sp>
      <p:sp>
        <p:nvSpPr>
          <p:cNvPr id="46" name="Shape 46"/>
          <p:cNvSpPr txBox="1"/>
          <p:nvPr/>
        </p:nvSpPr>
        <p:spPr>
          <a:xfrm>
            <a:off y="2611200" x="536425"/>
            <a:ext cy="2019600" cx="3668400"/>
          </a:xfrm>
          <a:prstGeom prst="rect">
            <a:avLst/>
          </a:prstGeom>
        </p:spPr>
        <p:txBody>
          <a:bodyPr bIns="91425" rIns="91425" lIns="91425" tIns="91425" anchor="t" anchorCtr="0">
            <a:noAutofit/>
          </a:bodyPr>
          <a:lstStyle/>
          <a:p>
            <a:pPr rtl="0" lvl="0">
              <a:spcBef>
                <a:spcPts val="0"/>
              </a:spcBef>
              <a:buNone/>
            </a:pPr>
            <a:r>
              <a:rPr sz="1200" lang="en"/>
              <a:t>-Used by all countries</a:t>
            </a:r>
          </a:p>
          <a:p>
            <a:pPr rtl="0" lvl="0">
              <a:spcBef>
                <a:spcPts val="0"/>
              </a:spcBef>
              <a:buNone/>
            </a:pPr>
            <a:r>
              <a:rPr sz="1200" lang="en"/>
              <a:t>-Used during German Blitzkrieg</a:t>
            </a:r>
          </a:p>
          <a:p>
            <a:pPr rtl="0" lvl="0">
              <a:spcBef>
                <a:spcPts val="0"/>
              </a:spcBef>
              <a:buNone/>
            </a:pPr>
            <a:r>
              <a:rPr sz="1200" lang="en"/>
              <a:t>-Provided protection from machine guns</a:t>
            </a:r>
          </a:p>
          <a:p>
            <a:pPr>
              <a:spcBef>
                <a:spcPts val="0"/>
              </a:spcBef>
              <a:buNone/>
            </a:pPr>
            <a:r>
              <a:rPr sz="1200" lang="en"/>
              <a:t>-Used during ally invasion of europe on D-day </a:t>
            </a:r>
          </a:p>
        </p:txBody>
      </p:sp>
      <p:pic>
        <p:nvPicPr>
          <p:cNvPr id="47" name="Shape 47"/>
          <p:cNvPicPr preferRelativeResize="0"/>
          <p:nvPr/>
        </p:nvPicPr>
        <p:blipFill>
          <a:blip r:embed="rId3"/>
          <a:stretch>
            <a:fillRect/>
          </a:stretch>
        </p:blipFill>
        <p:spPr>
          <a:xfrm>
            <a:off y="2421875" x="4498355"/>
            <a:ext cy="2208925" cx="4134975"/>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9FC5E8"/>
        </a:solidFill>
      </p:bgPr>
    </p:bg>
    <p:spTree>
      <p:nvGrpSpPr>
        <p:cNvPr id="51" name="Shape 51"/>
        <p:cNvGrpSpPr/>
        <p:nvPr/>
      </p:nvGrpSpPr>
      <p:grpSpPr>
        <a:xfrm>
          <a:off y="0" x="0"/>
          <a:ext cy="0" cx="0"/>
          <a:chOff y="0" x="0"/>
          <a:chExt cy="0" cx="0"/>
        </a:xfrm>
      </p:grpSpPr>
      <p:sp>
        <p:nvSpPr>
          <p:cNvPr id="52" name="Shape 52"/>
          <p:cNvSpPr txBox="1"/>
          <p:nvPr>
            <p:ph idx="1" type="body"/>
          </p:nvPr>
        </p:nvSpPr>
        <p:spPr>
          <a:xfrm>
            <a:off y="1473400" x="457200"/>
            <a:ext cy="975900" cx="8229600"/>
          </a:xfrm>
          <a:prstGeom prst="rect">
            <a:avLst/>
          </a:prstGeom>
        </p:spPr>
        <p:txBody>
          <a:bodyPr bIns="91425" rIns="91425" lIns="91425" tIns="91425" anchor="t" anchorCtr="0">
            <a:noAutofit/>
          </a:bodyPr>
          <a:lstStyle/>
          <a:p>
            <a:pPr>
              <a:spcBef>
                <a:spcPts val="0"/>
              </a:spcBef>
              <a:buNone/>
            </a:pPr>
            <a:r>
              <a:rPr sz="1400" lang="en"/>
              <a:t>There was a lot fighting in the Atlantic during the war. The Germans were the kings of the sea for most of it up until the british were able to crack their code. After this the german submarines were no match for the giant battleships.</a:t>
            </a:r>
          </a:p>
        </p:txBody>
      </p:sp>
      <p:sp>
        <p:nvSpPr>
          <p:cNvPr id="53" name="Shape 53"/>
          <p:cNvSpPr/>
          <p:nvPr/>
        </p:nvSpPr>
        <p:spPr>
          <a:xfrm>
            <a:off y="242275" x="3226625"/>
            <a:ext cy="1132875" cx="2690750"/>
          </a:xfrm>
          <a:custGeom>
            <a:pathLst>
              <a:path w="2193" extrusionOk="0" h="926">
                <a:moveTo>
                  <a:pt y="455" x="1042"/>
                </a:moveTo>
                <a:lnTo>
                  <a:pt y="487" x="1042"/>
                </a:lnTo>
                <a:cubicBezTo>
                  <a:pt y="526" x="1042"/>
                  <a:pt y="555" x="1038"/>
                  <a:pt y="575" x="1028"/>
                </a:cubicBezTo>
                <a:cubicBezTo>
                  <a:pt y="601" x="1016"/>
                  <a:pt y="621" x="997"/>
                  <a:pt y="636" x="970"/>
                </a:cubicBezTo>
                <a:cubicBezTo>
                  <a:pt y="651" x="944"/>
                  <a:pt y="658" x="914"/>
                  <a:pt y="658" x="880"/>
                </a:cubicBezTo>
                <a:cubicBezTo>
                  <a:pt y="658" x="846"/>
                  <a:pt y="650" x="820"/>
                  <a:pt y="635" x="802"/>
                </a:cubicBezTo>
                <a:cubicBezTo>
                  <a:pt y="619" x="784"/>
                  <a:pt y="600" x="775"/>
                  <a:pt y="576" x="775"/>
                </a:cubicBezTo>
                <a:cubicBezTo>
                  <a:pt y="561" x="775"/>
                  <a:pt y="547" x="779"/>
                  <a:pt y="534" x="788"/>
                </a:cubicBezTo>
                <a:cubicBezTo>
                  <a:pt y="522" x="796"/>
                  <a:pt y="512" x="807"/>
                  <a:pt y="506" x="822"/>
                </a:cubicBezTo>
                <a:cubicBezTo>
                  <a:pt y="499" x="837"/>
                  <a:pt y="493" x="863"/>
                  <a:pt y="488" x="899"/>
                </a:cubicBezTo>
                <a:cubicBezTo>
                  <a:pt y="479" x="963"/>
                  <a:pt y="468" x="1011"/>
                  <a:pt y="455" x="1042"/>
                </a:cubicBezTo>
                <a:close/>
                <a:moveTo>
                  <a:pt y="0" x="0"/>
                </a:moveTo>
                <a:lnTo>
                  <a:pt y="715" x="0"/>
                </a:lnTo>
                <a:lnTo>
                  <a:pt y="715" x="90"/>
                </a:lnTo>
                <a:lnTo>
                  <a:pt y="153" x="90"/>
                </a:lnTo>
                <a:lnTo>
                  <a:pt y="715" x="466"/>
                </a:lnTo>
                <a:lnTo>
                  <a:pt y="715" x="563"/>
                </a:lnTo>
                <a:lnTo>
                  <a:pt y="0" x="563"/>
                </a:lnTo>
                <a:lnTo>
                  <a:pt y="0" x="473"/>
                </a:lnTo>
                <a:lnTo>
                  <a:pt y="562" x="473"/>
                </a:lnTo>
                <a:lnTo>
                  <a:pt y="0" x="97"/>
                </a:lnTo>
                <a:close/>
                <a:moveTo>
                  <a:pt y="197" x="1214"/>
                </a:moveTo>
                <a:lnTo>
                  <a:pt y="715" x="1412"/>
                </a:lnTo>
                <a:lnTo>
                  <a:pt y="715" x="1494"/>
                </a:lnTo>
                <a:lnTo>
                  <a:pt y="197" x="1690"/>
                </a:lnTo>
                <a:lnTo>
                  <a:pt y="197" x="1600"/>
                </a:lnTo>
                <a:lnTo>
                  <a:pt y="513" x="1484"/>
                </a:lnTo>
                <a:cubicBezTo>
                  <a:pt y="552" x="1470"/>
                  <a:pt y="584" x="1459"/>
                  <a:pt y="612" x="1452"/>
                </a:cubicBezTo>
                <a:cubicBezTo>
                  <a:pt y="576" x="1442"/>
                  <a:pt y="541" x="1430"/>
                  <a:pt y="507" x="1418"/>
                </a:cubicBezTo>
                <a:lnTo>
                  <a:pt y="197" x="1307"/>
                </a:lnTo>
                <a:close/>
                <a:moveTo>
                  <a:pt y="185" x="931"/>
                </a:moveTo>
                <a:cubicBezTo>
                  <a:pt y="185" x="886"/>
                  <a:pt y="191" x="847"/>
                  <a:pt y="203" x="813"/>
                </a:cubicBezTo>
                <a:cubicBezTo>
                  <a:pt y="216" x="779"/>
                  <a:pt y="233" x="753"/>
                  <a:pt y="256" x="735"/>
                </a:cubicBezTo>
                <a:cubicBezTo>
                  <a:pt y="278" x="717"/>
                  <a:pt y="308" x="705"/>
                  <a:pt y="345" x="697"/>
                </a:cubicBezTo>
                <a:lnTo>
                  <a:pt y="356" x="783"/>
                </a:lnTo>
                <a:cubicBezTo>
                  <a:pt y="320" x="792"/>
                  <a:pt y="294" x="807"/>
                  <a:pt y="280" x="826"/>
                </a:cubicBezTo>
                <a:cubicBezTo>
                  <a:pt y="265" x="846"/>
                  <a:pt y="258" x="877"/>
                  <a:pt y="258" x="918"/>
                </a:cubicBezTo>
                <a:cubicBezTo>
                  <a:pt y="258" x="962"/>
                  <a:pt y="268" x="996"/>
                  <a:pt y="288" x="1018"/>
                </a:cubicBezTo>
                <a:cubicBezTo>
                  <a:pt y="302" x="1035"/>
                  <a:pt y="327" x="1043"/>
                  <a:pt y="363" x="1043"/>
                </a:cubicBezTo>
                <a:cubicBezTo>
                  <a:pt y="367" x="1043"/>
                  <a:pt y="374" x="1043"/>
                  <a:pt y="386" x="1042"/>
                </a:cubicBezTo>
                <a:cubicBezTo>
                  <a:pt y="398" x="1009"/>
                  <a:pt y="408" x="957"/>
                  <a:pt y="416" x="886"/>
                </a:cubicBezTo>
                <a:cubicBezTo>
                  <a:pt y="421" x="851"/>
                  <a:pt y="425" x="825"/>
                  <a:pt y="430" x="808"/>
                </a:cubicBezTo>
                <a:cubicBezTo>
                  <a:pt y="436" x="784"/>
                  <a:pt y="446" x="763"/>
                  <a:pt y="458" x="744"/>
                </a:cubicBezTo>
                <a:cubicBezTo>
                  <a:pt y="471" x="726"/>
                  <a:pt y="488" x="710"/>
                  <a:pt y="509" x="699"/>
                </a:cubicBezTo>
                <a:cubicBezTo>
                  <a:pt y="530" x="687"/>
                  <a:pt y="553" x="682"/>
                  <a:pt y="579" x="682"/>
                </a:cubicBezTo>
                <a:cubicBezTo>
                  <a:pt y="622" x="682"/>
                  <a:pt y="657" x="697"/>
                  <a:pt y="685" x="728"/>
                </a:cubicBezTo>
                <a:cubicBezTo>
                  <a:pt y="713" x="758"/>
                  <a:pt y="727" x="802"/>
                  <a:pt y="727" x="859"/>
                </a:cubicBezTo>
                <a:cubicBezTo>
                  <a:pt y="727" x="893"/>
                  <a:pt y="721" x="926"/>
                  <a:pt y="710" x="956"/>
                </a:cubicBezTo>
                <a:cubicBezTo>
                  <a:pt y="699" x="986"/>
                  <a:pt y="679" x="1017"/>
                  <a:pt y="651" x="1050"/>
                </a:cubicBezTo>
                <a:cubicBezTo>
                  <a:pt y="676" x="1052"/>
                  <a:pt y="697" x="1058"/>
                  <a:pt y="715" x="1067"/>
                </a:cubicBezTo>
                <a:lnTo>
                  <a:pt y="715" x="1159"/>
                </a:lnTo>
                <a:cubicBezTo>
                  <a:pt y="695" x="1148"/>
                  <a:pt y="675" x="1141"/>
                  <a:pt y="653" x="1137"/>
                </a:cubicBezTo>
                <a:cubicBezTo>
                  <a:pt y="631" x="1133"/>
                  <a:pt y="580" x="1131"/>
                  <a:pt y="498" x="1131"/>
                </a:cubicBezTo>
                <a:lnTo>
                  <a:pt y="381" x="1131"/>
                </a:lnTo>
                <a:cubicBezTo>
                  <a:pt y="342" x="1131"/>
                  <a:pt y="315" x="1130"/>
                  <a:pt y="300" x="1127"/>
                </a:cubicBezTo>
                <a:cubicBezTo>
                  <a:pt y="276" x="1122"/>
                  <a:pt y="256" x="1113"/>
                  <a:pt y="240" x="1100"/>
                </a:cubicBezTo>
                <a:cubicBezTo>
                  <a:pt y="224" x="1087"/>
                  <a:pt y="211" x="1066"/>
                  <a:pt y="201" x="1039"/>
                </a:cubicBezTo>
                <a:cubicBezTo>
                  <a:pt y="190" x="1011"/>
                  <a:pt y="185" x="975"/>
                  <a:pt y="185" x="931"/>
                </a:cubicBezTo>
                <a:close/>
                <a:moveTo>
                  <a:pt y="197" x="1718"/>
                </a:moveTo>
                <a:lnTo>
                  <a:pt y="716" x="1915"/>
                </a:lnTo>
                <a:cubicBezTo>
                  <a:pt y="726" x="1911"/>
                  <a:pt y="733" x="1908"/>
                  <a:pt y="738" x="1907"/>
                </a:cubicBezTo>
                <a:cubicBezTo>
                  <a:pt y="773" x="1894"/>
                  <a:pt y="794" x="1885"/>
                  <a:pt y="803" x="1880"/>
                </a:cubicBezTo>
                <a:cubicBezTo>
                  <a:pt y="815" x="1872"/>
                  <a:pt y="824" x="1863"/>
                  <a:pt y="831" x="1851"/>
                </a:cubicBezTo>
                <a:cubicBezTo>
                  <a:pt y="837" x="1839"/>
                  <a:pt y="840" x="1824"/>
                  <a:pt y="840" x="1804"/>
                </a:cubicBezTo>
                <a:cubicBezTo>
                  <a:pt y="840" x="1790"/>
                  <a:pt y="838" x="1773"/>
                  <a:pt y="833" x="1754"/>
                </a:cubicBezTo>
                <a:lnTo>
                  <a:pt y="833" x="1754"/>
                </a:lnTo>
                <a:lnTo>
                  <a:pt y="915" x="1764"/>
                </a:lnTo>
                <a:cubicBezTo>
                  <a:pt y="922" x="1784"/>
                  <a:pt y="926" x="1803"/>
                  <a:pt y="926" x="1820"/>
                </a:cubicBezTo>
                <a:cubicBezTo>
                  <a:pt y="926" x="1848"/>
                  <a:pt y="919" x="1872"/>
                  <a:pt y="905" x="1893"/>
                </a:cubicBezTo>
                <a:cubicBezTo>
                  <a:pt y="892" x="1913"/>
                  <a:pt y="871" x="1931"/>
                  <a:pt y="842" x="1946"/>
                </a:cubicBezTo>
                <a:cubicBezTo>
                  <a:pt y="820" x="1958"/>
                  <a:pt y="781" x="1974"/>
                  <a:pt y="724" x="1996"/>
                </a:cubicBezTo>
                <a:lnTo>
                  <a:pt y="197" x="2193"/>
                </a:lnTo>
                <a:lnTo>
                  <a:pt y="197" x="2105"/>
                </a:lnTo>
                <a:lnTo>
                  <a:pt y="499" x="1994"/>
                </a:lnTo>
                <a:cubicBezTo>
                  <a:pt y="537" x="1980"/>
                  <a:pt y="577" x="1968"/>
                  <a:pt y="617" x="1958"/>
                </a:cubicBezTo>
                <a:cubicBezTo>
                  <a:pt y="575" x="1947"/>
                  <a:pt y="535" x="1934"/>
                  <a:pt y="497" x="1920"/>
                </a:cubicBezTo>
                <a:lnTo>
                  <a:pt y="197" x="1812"/>
                </a:lnTo>
                <a:close/>
              </a:path>
            </a:pathLst>
          </a:custGeom>
          <a:solidFill>
            <a:schemeClr val="lt2"/>
          </a:solidFill>
          <a:ln w="19050" cap="flat">
            <a:solidFill>
              <a:schemeClr val="dk2"/>
            </a:solidFill>
            <a:prstDash val="solid"/>
            <a:round/>
            <a:headEnd w="med" len="med" type="none"/>
            <a:tailEnd w="med" len="med" type="none"/>
          </a:ln>
        </p:spPr>
      </p:sp>
      <p:sp>
        <p:nvSpPr>
          <p:cNvPr id="54" name="Shape 54"/>
          <p:cNvSpPr txBox="1"/>
          <p:nvPr/>
        </p:nvSpPr>
        <p:spPr>
          <a:xfrm>
            <a:off y="3191925" x="300250"/>
            <a:ext cy="489899" cx="1224599"/>
          </a:xfrm>
          <a:prstGeom prst="rect">
            <a:avLst/>
          </a:prstGeom>
        </p:spPr>
        <p:txBody>
          <a:bodyPr bIns="91425" rIns="91425" lIns="91425" tIns="91425" anchor="t" anchorCtr="0">
            <a:noAutofit/>
          </a:bodyPr>
          <a:lstStyle/>
          <a:p>
            <a:pPr>
              <a:spcBef>
                <a:spcPts val="0"/>
              </a:spcBef>
              <a:buNone/>
            </a:pPr>
            <a:r>
              <a:rPr lang="en"/>
              <a:t>Submarines</a:t>
            </a:r>
          </a:p>
        </p:txBody>
      </p:sp>
      <p:sp>
        <p:nvSpPr>
          <p:cNvPr id="55" name="Shape 55"/>
          <p:cNvSpPr txBox="1"/>
          <p:nvPr/>
        </p:nvSpPr>
        <p:spPr>
          <a:xfrm>
            <a:off y="3191925" x="4859075"/>
            <a:ext cy="387299" cx="1674900"/>
          </a:xfrm>
          <a:prstGeom prst="rect">
            <a:avLst/>
          </a:prstGeom>
        </p:spPr>
        <p:txBody>
          <a:bodyPr bIns="91425" rIns="91425" lIns="91425" tIns="91425" anchor="t" anchorCtr="0">
            <a:noAutofit/>
          </a:bodyPr>
          <a:lstStyle/>
          <a:p>
            <a:pPr>
              <a:spcBef>
                <a:spcPts val="0"/>
              </a:spcBef>
              <a:buNone/>
            </a:pPr>
            <a:r>
              <a:rPr lang="en"/>
              <a:t>Aircraft carriers</a:t>
            </a:r>
          </a:p>
        </p:txBody>
      </p:sp>
      <p:sp>
        <p:nvSpPr>
          <p:cNvPr id="56" name="Shape 56"/>
          <p:cNvSpPr txBox="1"/>
          <p:nvPr/>
        </p:nvSpPr>
        <p:spPr>
          <a:xfrm>
            <a:off y="3681825" x="0"/>
            <a:ext cy="1098300" cx="2378099"/>
          </a:xfrm>
          <a:prstGeom prst="rect">
            <a:avLst/>
          </a:prstGeom>
        </p:spPr>
        <p:txBody>
          <a:bodyPr bIns="91425" rIns="91425" lIns="91425" tIns="91425" anchor="t" anchorCtr="0">
            <a:noAutofit/>
          </a:bodyPr>
          <a:lstStyle/>
          <a:p>
            <a:pPr rtl="0" lvl="0">
              <a:spcBef>
                <a:spcPts val="0"/>
              </a:spcBef>
              <a:buNone/>
            </a:pPr>
            <a:r>
              <a:rPr sz="1200" lang="en"/>
              <a:t>-Mostly used by Germany</a:t>
            </a:r>
          </a:p>
          <a:p>
            <a:pPr rtl="0" lvl="0">
              <a:spcBef>
                <a:spcPts val="0"/>
              </a:spcBef>
              <a:buNone/>
            </a:pPr>
            <a:r>
              <a:rPr sz="1200" lang="en"/>
              <a:t>-Difficult to track underwater</a:t>
            </a:r>
          </a:p>
          <a:p>
            <a:pPr>
              <a:spcBef>
                <a:spcPts val="0"/>
              </a:spcBef>
              <a:buNone/>
            </a:pPr>
            <a:r>
              <a:rPr sz="1200" lang="en"/>
              <a:t>-Used to sink Canadian supplies</a:t>
            </a:r>
          </a:p>
        </p:txBody>
      </p:sp>
      <p:sp>
        <p:nvSpPr>
          <p:cNvPr id="57" name="Shape 57"/>
          <p:cNvSpPr txBox="1"/>
          <p:nvPr/>
        </p:nvSpPr>
        <p:spPr>
          <a:xfrm>
            <a:off y="3681825" x="4691612"/>
            <a:ext cy="869100" cx="2212199"/>
          </a:xfrm>
          <a:prstGeom prst="rect">
            <a:avLst/>
          </a:prstGeom>
        </p:spPr>
        <p:txBody>
          <a:bodyPr bIns="91425" rIns="91425" lIns="91425" tIns="91425" anchor="t" anchorCtr="0">
            <a:noAutofit/>
          </a:bodyPr>
          <a:lstStyle/>
          <a:p>
            <a:pPr rtl="0" lvl="0">
              <a:spcBef>
                <a:spcPts val="0"/>
              </a:spcBef>
              <a:buNone/>
            </a:pPr>
            <a:r>
              <a:rPr sz="1200" lang="en"/>
              <a:t>-Massive ships</a:t>
            </a:r>
          </a:p>
          <a:p>
            <a:pPr rtl="0" lvl="0">
              <a:spcBef>
                <a:spcPts val="0"/>
              </a:spcBef>
              <a:buNone/>
            </a:pPr>
            <a:r>
              <a:rPr sz="1200" lang="en"/>
              <a:t>-Used to transport aircrafts</a:t>
            </a:r>
          </a:p>
          <a:p>
            <a:pPr>
              <a:spcBef>
                <a:spcPts val="0"/>
              </a:spcBef>
              <a:buNone/>
            </a:pPr>
            <a:r>
              <a:rPr sz="1200" lang="en"/>
              <a:t>-Able to launch and land aircrafts</a:t>
            </a:r>
          </a:p>
        </p:txBody>
      </p:sp>
      <p:pic>
        <p:nvPicPr>
          <p:cNvPr id="58" name="Shape 58"/>
          <p:cNvPicPr preferRelativeResize="0"/>
          <p:nvPr/>
        </p:nvPicPr>
        <p:blipFill>
          <a:blip r:embed="rId3"/>
          <a:stretch>
            <a:fillRect/>
          </a:stretch>
        </p:blipFill>
        <p:spPr>
          <a:xfrm>
            <a:off y="2883824" x="2128799"/>
            <a:ext cy="1696025" cx="2534824"/>
          </a:xfrm>
          <a:prstGeom prst="rect">
            <a:avLst/>
          </a:prstGeom>
          <a:noFill/>
          <a:ln>
            <a:noFill/>
          </a:ln>
        </p:spPr>
      </p:pic>
      <p:pic>
        <p:nvPicPr>
          <p:cNvPr id="59" name="Shape 59"/>
          <p:cNvPicPr preferRelativeResize="0"/>
          <p:nvPr/>
        </p:nvPicPr>
        <p:blipFill>
          <a:blip r:embed="rId4"/>
          <a:stretch>
            <a:fillRect/>
          </a:stretch>
        </p:blipFill>
        <p:spPr>
          <a:xfrm>
            <a:off y="2939391" x="6729424"/>
            <a:ext cy="1702356" cx="2212200"/>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63" name="Shape 63"/>
        <p:cNvGrpSpPr/>
        <p:nvPr/>
      </p:nvGrpSpPr>
      <p:grpSpPr>
        <a:xfrm>
          <a:off y="0" x="0"/>
          <a:ext cy="0" cx="0"/>
          <a:chOff y="0" x="0"/>
          <a:chExt cy="0" cx="0"/>
        </a:xfrm>
      </p:grpSpPr>
      <p:sp>
        <p:nvSpPr>
          <p:cNvPr id="64" name="Shape 64"/>
          <p:cNvSpPr txBox="1"/>
          <p:nvPr>
            <p:ph idx="1" type="body"/>
          </p:nvPr>
        </p:nvSpPr>
        <p:spPr>
          <a:xfrm>
            <a:off y="1491250" x="457200"/>
            <a:ext cy="815699" cx="8229600"/>
          </a:xfrm>
          <a:prstGeom prst="rect">
            <a:avLst/>
          </a:prstGeom>
        </p:spPr>
        <p:txBody>
          <a:bodyPr bIns="91425" rIns="91425" lIns="91425" tIns="91425" anchor="t" anchorCtr="0">
            <a:noAutofit/>
          </a:bodyPr>
          <a:lstStyle/>
          <a:p>
            <a:pPr>
              <a:spcBef>
                <a:spcPts val="0"/>
              </a:spcBef>
              <a:buNone/>
            </a:pPr>
            <a:r>
              <a:rPr sz="1400" lang="en"/>
              <a:t>The roles of planes had completely changed since World War I. Instead of being used for reconnaissance they were now used for bombing and dog fighting.</a:t>
            </a:r>
          </a:p>
        </p:txBody>
      </p:sp>
      <p:sp>
        <p:nvSpPr>
          <p:cNvPr id="65" name="Shape 65"/>
          <p:cNvSpPr/>
          <p:nvPr/>
        </p:nvSpPr>
        <p:spPr>
          <a:xfrm>
            <a:off y="313299" x="2952612"/>
            <a:ext cy="886849" cx="3238776"/>
          </a:xfrm>
          <a:custGeom>
            <a:pathLst>
              <a:path w="3161" extrusionOk="0" h="740">
                <a:moveTo>
                  <a:pt y="12" x="734"/>
                </a:moveTo>
                <a:lnTo>
                  <a:pt y="113" x="734"/>
                </a:lnTo>
                <a:lnTo>
                  <a:pt y="113" x="822"/>
                </a:lnTo>
                <a:lnTo>
                  <a:pt y="12" x="822"/>
                </a:lnTo>
                <a:close/>
                <a:moveTo>
                  <a:pt y="87" x="323"/>
                </a:moveTo>
                <a:cubicBezTo>
                  <a:pt y="126" x="334"/>
                  <a:pt y="175" x="351"/>
                  <a:pt y="235" x="374"/>
                </a:cubicBezTo>
                <a:lnTo>
                  <a:pt y="434" x="449"/>
                </a:lnTo>
                <a:lnTo>
                  <a:pt y="434" x="206"/>
                </a:lnTo>
                <a:lnTo>
                  <a:pt y="224" x="285"/>
                </a:lnTo>
                <a:cubicBezTo>
                  <a:pt y="178" x="301"/>
                  <a:pt y="133" x="314"/>
                  <a:pt y="87" x="323"/>
                </a:cubicBezTo>
                <a:close/>
                <a:moveTo>
                  <a:pt y="467" x="2453"/>
                </a:moveTo>
                <a:lnTo>
                  <a:pt y="500" x="2453"/>
                </a:lnTo>
                <a:cubicBezTo>
                  <a:pt y="538" x="2453"/>
                  <a:pt y="568" x="2448"/>
                  <a:pt y="587" x="2439"/>
                </a:cubicBezTo>
                <a:cubicBezTo>
                  <a:pt y="613" x="2427"/>
                  <a:pt y="633" x="2407"/>
                  <a:pt y="648" x="2381"/>
                </a:cubicBezTo>
                <a:cubicBezTo>
                  <a:pt y="663" x="2354"/>
                  <a:pt y="670" x="2324"/>
                  <a:pt y="670" x="2291"/>
                </a:cubicBezTo>
                <a:cubicBezTo>
                  <a:pt y="670" x="2256"/>
                  <a:pt y="663" x="2230"/>
                  <a:pt y="647" x="2213"/>
                </a:cubicBezTo>
                <a:cubicBezTo>
                  <a:pt y="631" x="2195"/>
                  <a:pt y="612" x="2186"/>
                  <a:pt y="588" x="2186"/>
                </a:cubicBezTo>
                <a:cubicBezTo>
                  <a:pt y="573" x="2186"/>
                  <a:pt y="559" x="2190"/>
                  <a:pt y="547" x="2198"/>
                </a:cubicBezTo>
                <a:cubicBezTo>
                  <a:pt y="534" x="2206"/>
                  <a:pt y="525" x="2218"/>
                  <a:pt y="518" x="2233"/>
                </a:cubicBezTo>
                <a:cubicBezTo>
                  <a:pt y="512" x="2248"/>
                  <a:pt y="506" x="2273"/>
                  <a:pt y="500" x="2310"/>
                </a:cubicBezTo>
                <a:cubicBezTo>
                  <a:pt y="491" x="2373"/>
                  <a:pt y="480" x="2421"/>
                  <a:pt y="467" x="2453"/>
                </a:cubicBezTo>
                <a:close/>
                <a:moveTo>
                  <a:pt y="12" x="274"/>
                </a:moveTo>
                <a:lnTo>
                  <a:pt y="728" x="0"/>
                </a:lnTo>
                <a:lnTo>
                  <a:pt y="728" x="100"/>
                </a:lnTo>
                <a:lnTo>
                  <a:pt y="511" x="179"/>
                </a:lnTo>
                <a:lnTo>
                  <a:pt y="511" x="478"/>
                </a:lnTo>
                <a:lnTo>
                  <a:pt y="728" x="562"/>
                </a:lnTo>
                <a:lnTo>
                  <a:pt y="728" x="669"/>
                </a:lnTo>
                <a:lnTo>
                  <a:pt y="12" x="376"/>
                </a:lnTo>
                <a:close/>
                <a:moveTo>
                  <a:pt y="209" x="734"/>
                </a:moveTo>
                <a:lnTo>
                  <a:pt y="728" x="734"/>
                </a:lnTo>
                <a:lnTo>
                  <a:pt y="728" x="822"/>
                </a:lnTo>
                <a:lnTo>
                  <a:pt y="209" x="822"/>
                </a:lnTo>
                <a:close/>
                <a:moveTo>
                  <a:pt y="197" x="1146"/>
                </a:moveTo>
                <a:cubicBezTo>
                  <a:pt y="197" x="1126"/>
                  <a:pt y="203" x="1107"/>
                  <a:pt y="215" x="1090"/>
                </a:cubicBezTo>
                <a:cubicBezTo>
                  <a:pt y="227" x="1073"/>
                  <a:pt y="251" x="1054"/>
                  <a:pt y="288" x="1034"/>
                </a:cubicBezTo>
                <a:lnTo>
                  <a:pt y="209" x="1034"/>
                </a:lnTo>
                <a:lnTo>
                  <a:pt y="209" x="955"/>
                </a:lnTo>
                <a:lnTo>
                  <a:pt y="728" x="955"/>
                </a:lnTo>
                <a:lnTo>
                  <a:pt y="728" x="1043"/>
                </a:lnTo>
                <a:lnTo>
                  <a:pt y="456" x="1043"/>
                </a:lnTo>
                <a:cubicBezTo>
                  <a:pt y="419" x="1043"/>
                  <a:pt y="385" x="1048"/>
                  <a:pt y="354" x="1058"/>
                </a:cubicBezTo>
                <a:cubicBezTo>
                  <a:pt y="333" x="1064"/>
                  <a:pt y="317" x="1075"/>
                  <a:pt y="305" x="1090"/>
                </a:cubicBezTo>
                <a:cubicBezTo>
                  <a:pt y="294" x="1106"/>
                  <a:pt y="288" x="1123"/>
                  <a:pt y="288" x="1142"/>
                </a:cubicBezTo>
                <a:cubicBezTo>
                  <a:pt y="288" x="1164"/>
                  <a:pt y="294" x="1185"/>
                  <a:pt y="307" x="1207"/>
                </a:cubicBezTo>
                <a:lnTo>
                  <a:pt y="226" x="1237"/>
                </a:lnTo>
                <a:cubicBezTo>
                  <a:pt y="207" x="1206"/>
                  <a:pt y="197" x="1176"/>
                  <a:pt y="197" x="1146"/>
                </a:cubicBezTo>
                <a:close/>
                <a:moveTo>
                  <a:pt y="197" x="1979"/>
                </a:moveTo>
                <a:cubicBezTo>
                  <a:pt y="197" x="1959"/>
                  <a:pt y="203" x="1940"/>
                  <a:pt y="215" x="1923"/>
                </a:cubicBezTo>
                <a:cubicBezTo>
                  <a:pt y="227" x="1906"/>
                  <a:pt y="251" x="1887"/>
                  <a:pt y="288" x="1867"/>
                </a:cubicBezTo>
                <a:lnTo>
                  <a:pt y="209" x="1867"/>
                </a:lnTo>
                <a:lnTo>
                  <a:pt y="209" x="1788"/>
                </a:lnTo>
                <a:lnTo>
                  <a:pt y="728" x="1788"/>
                </a:lnTo>
                <a:lnTo>
                  <a:pt y="728" x="1876"/>
                </a:lnTo>
                <a:lnTo>
                  <a:pt y="456" x="1876"/>
                </a:lnTo>
                <a:cubicBezTo>
                  <a:pt y="419" x="1876"/>
                  <a:pt y="385" x="1881"/>
                  <a:pt y="354" x="1891"/>
                </a:cubicBezTo>
                <a:cubicBezTo>
                  <a:pt y="333" x="1897"/>
                  <a:pt y="317" x="1908"/>
                  <a:pt y="305" x="1923"/>
                </a:cubicBezTo>
                <a:cubicBezTo>
                  <a:pt y="294" x="1939"/>
                  <a:pt y="288" x="1956"/>
                  <a:pt y="288" x="1975"/>
                </a:cubicBezTo>
                <a:cubicBezTo>
                  <a:pt y="288" x="1997"/>
                  <a:pt y="294" x="2018"/>
                  <a:pt y="307" x="2040"/>
                </a:cubicBezTo>
                <a:lnTo>
                  <a:pt y="226" x="2070"/>
                </a:lnTo>
                <a:cubicBezTo>
                  <a:pt y="207" x="2039"/>
                  <a:pt y="197" x="2009"/>
                  <a:pt y="197" x="1979"/>
                </a:cubicBezTo>
                <a:close/>
                <a:moveTo>
                  <a:pt y="0" x="2843"/>
                </a:moveTo>
                <a:cubicBezTo>
                  <a:pt y="0" x="2804"/>
                  <a:pt y="7" x="2774"/>
                  <a:pt y="21" x="2753"/>
                </a:cubicBezTo>
                <a:cubicBezTo>
                  <a:pt y="35" x="2732"/>
                  <a:pt y="53" x="2717"/>
                  <a:pt y="76" x="2708"/>
                </a:cubicBezTo>
                <a:cubicBezTo>
                  <a:pt y="93" x="2702"/>
                  <a:pt y="119" x="2699"/>
                  <a:pt y="154" x="2699"/>
                </a:cubicBezTo>
                <a:lnTo>
                  <a:pt y="209" x="2699"/>
                </a:lnTo>
                <a:lnTo>
                  <a:pt y="209" x="2622"/>
                </a:lnTo>
                <a:lnTo>
                  <a:pt y="277" x="2622"/>
                </a:lnTo>
                <a:lnTo>
                  <a:pt y="277" x="2699"/>
                </a:lnTo>
                <a:lnTo>
                  <a:pt y="728" x="2699"/>
                </a:lnTo>
                <a:lnTo>
                  <a:pt y="728" x="2787"/>
                </a:lnTo>
                <a:lnTo>
                  <a:pt y="277" x="2787"/>
                </a:lnTo>
                <a:lnTo>
                  <a:pt y="277" x="2888"/>
                </a:lnTo>
                <a:lnTo>
                  <a:pt y="209" x="2888"/>
                </a:lnTo>
                <a:lnTo>
                  <a:pt y="209" x="2787"/>
                </a:lnTo>
                <a:lnTo>
                  <a:pt y="161" x="2787"/>
                </a:lnTo>
                <a:cubicBezTo>
                  <a:pt y="130" x="2787"/>
                  <a:pt y="109" x="2792"/>
                  <a:pt y="97" x="2803"/>
                </a:cubicBezTo>
                <a:cubicBezTo>
                  <a:pt y="86" x="2814"/>
                  <a:pt y="80" x="2833"/>
                  <a:pt y="80" x="2860"/>
                </a:cubicBezTo>
                <a:cubicBezTo>
                  <a:pt y="80" x="2876"/>
                  <a:pt y="82" x="2893"/>
                  <a:pt y="85" x="2912"/>
                </a:cubicBezTo>
                <a:lnTo>
                  <a:pt y="8" x="2925"/>
                </a:lnTo>
                <a:cubicBezTo>
                  <a:pt y="2" x="2895"/>
                  <a:pt y="0" x="2868"/>
                  <a:pt y="0" x="2843"/>
                </a:cubicBezTo>
                <a:close/>
                <a:moveTo>
                  <a:pt y="28" x="3060"/>
                </a:moveTo>
                <a:lnTo>
                  <a:pt y="81" x="2972"/>
                </a:lnTo>
                <a:lnTo>
                  <a:pt y="209" x="2972"/>
                </a:lnTo>
                <a:lnTo>
                  <a:pt y="209" x="2908"/>
                </a:lnTo>
                <a:lnTo>
                  <a:pt y="277" x="2908"/>
                </a:lnTo>
                <a:lnTo>
                  <a:pt y="277" x="2972"/>
                </a:lnTo>
                <a:lnTo>
                  <a:pt y="576" x="2972"/>
                </a:lnTo>
                <a:cubicBezTo>
                  <a:pt y="628" x="2972"/>
                  <a:pt y="663" x="2976"/>
                  <a:pt y="680" x="2983"/>
                </a:cubicBezTo>
                <a:cubicBezTo>
                  <a:pt y="696" x="2990"/>
                  <a:pt y="709" x="3002"/>
                  <a:pt y="719" x="3020"/>
                </a:cubicBezTo>
                <a:cubicBezTo>
                  <a:pt y="729" x="3038"/>
                  <a:pt y="734" x="3062"/>
                  <a:pt y="734" x="3094"/>
                </a:cubicBezTo>
                <a:cubicBezTo>
                  <a:pt y="734" x="3114"/>
                  <a:pt y="732" x="3136"/>
                  <a:pt y="727" x="3161"/>
                </a:cubicBezTo>
                <a:lnTo>
                  <a:pt y="649" x="3148"/>
                </a:lnTo>
                <a:cubicBezTo>
                  <a:pt y="651" x="3132"/>
                  <a:pt y="652" x="3119"/>
                  <a:pt y="652" x="3109"/>
                </a:cubicBezTo>
                <a:cubicBezTo>
                  <a:pt y="652" x="3096"/>
                  <a:pt y="650" x="3086"/>
                  <a:pt y="646" x="3079"/>
                </a:cubicBezTo>
                <a:cubicBezTo>
                  <a:pt y="642" x="3072"/>
                  <a:pt y="636" x="3067"/>
                  <a:pt y="629" x="3064"/>
                </a:cubicBezTo>
                <a:cubicBezTo>
                  <a:pt y="622" x="3061"/>
                  <a:pt y="606" x="3060"/>
                  <a:pt y="581" x="3060"/>
                </a:cubicBezTo>
                <a:lnTo>
                  <a:pt y="277" x="3060"/>
                </a:lnTo>
                <a:lnTo>
                  <a:pt y="277" x="3148"/>
                </a:lnTo>
                <a:lnTo>
                  <a:pt y="209" x="3148"/>
                </a:lnTo>
                <a:lnTo>
                  <a:pt y="209" x="3060"/>
                </a:lnTo>
                <a:lnTo>
                  <a:pt y="28" x="3060"/>
                </a:lnTo>
                <a:close/>
                <a:moveTo>
                  <a:pt y="197" x="1499"/>
                </a:moveTo>
                <a:cubicBezTo>
                  <a:pt y="197" x="1454"/>
                  <a:pt y="208" x="1413"/>
                  <a:pt y="229" x="1375"/>
                </a:cubicBezTo>
                <a:cubicBezTo>
                  <a:pt y="250" x="1337"/>
                  <a:pt y="281" x="1309"/>
                  <a:pt y="323" x="1290"/>
                </a:cubicBezTo>
                <a:cubicBezTo>
                  <a:pt y="365" x="1271"/>
                  <a:pt y="414" x="1262"/>
                  <a:pt y="470" x="1262"/>
                </a:cubicBezTo>
                <a:cubicBezTo>
                  <a:pt y="557" x="1262"/>
                  <a:pt y="623" x="1284"/>
                  <a:pt y="670" x="1327"/>
                </a:cubicBezTo>
                <a:cubicBezTo>
                  <a:pt y="716" x="1370"/>
                  <a:pt y="739" x="1427"/>
                  <a:pt y="739" x="1498"/>
                </a:cubicBezTo>
                <a:cubicBezTo>
                  <a:pt y="739" x="1555"/>
                  <a:pt y="722" x="1602"/>
                  <a:pt y="689" x="1641"/>
                </a:cubicBezTo>
                <a:cubicBezTo>
                  <a:pt y="655" x="1680"/>
                  <a:pt y="608" x="1704"/>
                  <a:pt y="549" x="1714"/>
                </a:cubicBezTo>
                <a:lnTo>
                  <a:pt y="538" x="1627"/>
                </a:lnTo>
                <a:cubicBezTo>
                  <a:pt y="582" x="1621"/>
                  <a:pt y="614" x="1607"/>
                  <a:pt y="635" x="1583"/>
                </a:cubicBezTo>
                <a:cubicBezTo>
                  <a:pt y="656" x="1560"/>
                  <a:pt y="667" x="1532"/>
                  <a:pt y="667" x="1497"/>
                </a:cubicBezTo>
                <a:cubicBezTo>
                  <a:pt y="667" x="1454"/>
                  <a:pt y="651" x="1419"/>
                  <a:pt y="620" x="1393"/>
                </a:cubicBezTo>
                <a:cubicBezTo>
                  <a:pt y="588" x="1366"/>
                  <a:pt y="537" x="1353"/>
                  <a:pt y="468" x="1353"/>
                </a:cubicBezTo>
                <a:cubicBezTo>
                  <a:pt y="399" x="1353"/>
                  <a:pt y="349" x="1366"/>
                  <a:pt y="317" x="1394"/>
                </a:cubicBezTo>
                <a:cubicBezTo>
                  <a:pt y="285" x="1422"/>
                  <a:pt y="270" x="1458"/>
                  <a:pt y="270" x="1502"/>
                </a:cubicBezTo>
                <a:cubicBezTo>
                  <a:pt y="270" x="1531"/>
                  <a:pt y="278" x="1556"/>
                  <a:pt y="296" x="1577"/>
                </a:cubicBezTo>
                <a:cubicBezTo>
                  <a:pt y="313" x="1598"/>
                  <a:pt y="340" x="1612"/>
                  <a:pt y="375" x="1620"/>
                </a:cubicBezTo>
                <a:lnTo>
                  <a:pt y="361" x="1706"/>
                </a:lnTo>
                <a:cubicBezTo>
                  <a:pt y="309" x="1695"/>
                  <a:pt y="268" x="1673"/>
                  <a:pt y="240" x="1637"/>
                </a:cubicBezTo>
                <a:cubicBezTo>
                  <a:pt y="212" x="1601"/>
                  <a:pt y="197" x="1555"/>
                  <a:pt y="197" x="1499"/>
                </a:cubicBezTo>
                <a:close/>
                <a:moveTo>
                  <a:pt y="197" x="2341"/>
                </a:moveTo>
                <a:cubicBezTo>
                  <a:pt y="197" x="2297"/>
                  <a:pt y="203" x="2257"/>
                  <a:pt y="216" x="2224"/>
                </a:cubicBezTo>
                <a:cubicBezTo>
                  <a:pt y="228" x="2190"/>
                  <a:pt y="245" x="2164"/>
                  <a:pt y="268" x="2146"/>
                </a:cubicBezTo>
                <a:cubicBezTo>
                  <a:pt y="290" x="2128"/>
                  <a:pt y="320" x="2115"/>
                  <a:pt y="357" x="2107"/>
                </a:cubicBezTo>
                <a:lnTo>
                  <a:pt y="369" x="2193"/>
                </a:lnTo>
                <a:cubicBezTo>
                  <a:pt y="332" x="2203"/>
                  <a:pt y="306" x="2217"/>
                  <a:pt y="292" x="2237"/>
                </a:cubicBezTo>
                <a:cubicBezTo>
                  <a:pt y="277" x="2257"/>
                  <a:pt y="270" x="2287"/>
                  <a:pt y="270" x="2329"/>
                </a:cubicBezTo>
                <a:cubicBezTo>
                  <a:pt y="270" x="2373"/>
                  <a:pt y="280" x="2406"/>
                  <a:pt y="300" x="2429"/>
                </a:cubicBezTo>
                <a:cubicBezTo>
                  <a:pt y="314" x="2445"/>
                  <a:pt y="340" x="2454"/>
                  <a:pt y="375" x="2454"/>
                </a:cubicBezTo>
                <a:cubicBezTo>
                  <a:pt y="379" x="2454"/>
                  <a:pt y="386" x="2453"/>
                  <a:pt y="398" x="2453"/>
                </a:cubicBezTo>
                <a:cubicBezTo>
                  <a:pt y="410" x="2420"/>
                  <a:pt y="420" x="2367"/>
                  <a:pt y="429" x="2296"/>
                </a:cubicBezTo>
                <a:cubicBezTo>
                  <a:pt y="433" x="2262"/>
                  <a:pt y="437" x="2236"/>
                  <a:pt y="442" x="2218"/>
                </a:cubicBezTo>
                <a:cubicBezTo>
                  <a:pt y="448" x="2195"/>
                  <a:pt y="458" x="2174"/>
                  <a:pt y="471" x="2155"/>
                </a:cubicBezTo>
                <a:cubicBezTo>
                  <a:pt y="483" x="2136"/>
                  <a:pt y="500" x="2121"/>
                  <a:pt y="521" x="2110"/>
                </a:cubicBezTo>
                <a:cubicBezTo>
                  <a:pt y="542" x="2098"/>
                  <a:pt y="565" x="2092"/>
                  <a:pt y="591" x="2092"/>
                </a:cubicBezTo>
                <a:cubicBezTo>
                  <a:pt y="634" x="2092"/>
                  <a:pt y="670" x="2108"/>
                  <a:pt y="698" x="2138"/>
                </a:cubicBezTo>
                <a:cubicBezTo>
                  <a:pt y="725" x="2169"/>
                  <a:pt y="739" x="2213"/>
                  <a:pt y="739" x="2270"/>
                </a:cubicBezTo>
                <a:cubicBezTo>
                  <a:pt y="739" x="2304"/>
                  <a:pt y="734" x="2336"/>
                  <a:pt y="722" x="2366"/>
                </a:cubicBezTo>
                <a:cubicBezTo>
                  <a:pt y="711" x="2397"/>
                  <a:pt y="691" x="2428"/>
                  <a:pt y="664" x="2460"/>
                </a:cubicBezTo>
                <a:cubicBezTo>
                  <a:pt y="688" x="2463"/>
                  <a:pt y="709" x="2469"/>
                  <a:pt y="728" x="2478"/>
                </a:cubicBezTo>
                <a:lnTo>
                  <a:pt y="728" x="2570"/>
                </a:lnTo>
                <a:cubicBezTo>
                  <a:pt y="708" x="2559"/>
                  <a:pt y="687" x="2551"/>
                  <a:pt y="665" x="2548"/>
                </a:cubicBezTo>
                <a:cubicBezTo>
                  <a:pt y="644" x="2544"/>
                  <a:pt y="592" x="2542"/>
                  <a:pt y="510" x="2542"/>
                </a:cubicBezTo>
                <a:lnTo>
                  <a:pt y="393" x="2542"/>
                </a:lnTo>
                <a:cubicBezTo>
                  <a:pt y="354" x="2542"/>
                  <a:pt y="327" x="2541"/>
                  <a:pt y="312" x="2538"/>
                </a:cubicBezTo>
                <a:cubicBezTo>
                  <a:pt y="288" x="2532"/>
                  <a:pt y="268" x="2523"/>
                  <a:pt y="252" x="2510"/>
                </a:cubicBezTo>
                <a:cubicBezTo>
                  <a:pt y="236" x="2497"/>
                  <a:pt y="223" x="2477"/>
                  <a:pt y="213" x="2449"/>
                </a:cubicBezTo>
                <a:cubicBezTo>
                  <a:pt y="202" x="2422"/>
                  <a:pt y="197" x="2386"/>
                  <a:pt y="197" x="2341"/>
                </a:cubicBezTo>
                <a:close/>
              </a:path>
            </a:pathLst>
          </a:custGeom>
          <a:solidFill>
            <a:schemeClr val="lt2"/>
          </a:solidFill>
          <a:ln w="19050" cap="flat">
            <a:solidFill>
              <a:schemeClr val="dk2"/>
            </a:solidFill>
            <a:prstDash val="solid"/>
            <a:round/>
            <a:headEnd w="med" len="med" type="none"/>
            <a:tailEnd w="med" len="med" type="none"/>
          </a:ln>
        </p:spPr>
      </p:sp>
      <p:sp>
        <p:nvSpPr>
          <p:cNvPr id="66" name="Shape 66"/>
          <p:cNvSpPr txBox="1"/>
          <p:nvPr/>
        </p:nvSpPr>
        <p:spPr>
          <a:xfrm>
            <a:off y="2271550" x="2267575"/>
            <a:ext cy="410699" cx="963899"/>
          </a:xfrm>
          <a:prstGeom prst="rect">
            <a:avLst/>
          </a:prstGeom>
        </p:spPr>
        <p:txBody>
          <a:bodyPr bIns="91425" rIns="91425" lIns="91425" tIns="91425" anchor="t" anchorCtr="0">
            <a:noAutofit/>
          </a:bodyPr>
          <a:lstStyle/>
          <a:p>
            <a:pPr>
              <a:spcBef>
                <a:spcPts val="0"/>
              </a:spcBef>
              <a:buNone/>
            </a:pPr>
            <a:r>
              <a:rPr lang="en"/>
              <a:t>Bombers</a:t>
            </a:r>
          </a:p>
        </p:txBody>
      </p:sp>
      <p:sp>
        <p:nvSpPr>
          <p:cNvPr id="67" name="Shape 67"/>
          <p:cNvSpPr txBox="1"/>
          <p:nvPr/>
        </p:nvSpPr>
        <p:spPr>
          <a:xfrm>
            <a:off y="2306950" x="5412125"/>
            <a:ext cy="339900" cx="1572300"/>
          </a:xfrm>
          <a:prstGeom prst="rect">
            <a:avLst/>
          </a:prstGeom>
        </p:spPr>
        <p:txBody>
          <a:bodyPr bIns="91425" rIns="91425" lIns="91425" tIns="91425" anchor="t" anchorCtr="0">
            <a:noAutofit/>
          </a:bodyPr>
          <a:lstStyle/>
          <a:p>
            <a:pPr>
              <a:spcBef>
                <a:spcPts val="0"/>
              </a:spcBef>
              <a:buNone/>
            </a:pPr>
            <a:r>
              <a:rPr lang="en"/>
              <a:t>Fighter Planes</a:t>
            </a:r>
          </a:p>
        </p:txBody>
      </p:sp>
      <p:sp>
        <p:nvSpPr>
          <p:cNvPr id="68" name="Shape 68"/>
          <p:cNvSpPr txBox="1"/>
          <p:nvPr/>
        </p:nvSpPr>
        <p:spPr>
          <a:xfrm>
            <a:off y="2646850" x="861200"/>
            <a:ext cy="1216800" cx="3492300"/>
          </a:xfrm>
          <a:prstGeom prst="rect">
            <a:avLst/>
          </a:prstGeom>
        </p:spPr>
        <p:txBody>
          <a:bodyPr bIns="91425" rIns="91425" lIns="91425" tIns="91425" anchor="t" anchorCtr="0">
            <a:noAutofit/>
          </a:bodyPr>
          <a:lstStyle/>
          <a:p>
            <a:pPr rtl="0" lvl="0">
              <a:spcBef>
                <a:spcPts val="0"/>
              </a:spcBef>
              <a:buNone/>
            </a:pPr>
            <a:r>
              <a:rPr sz="1200" lang="en"/>
              <a:t>-Used by Allies and Axis</a:t>
            </a:r>
          </a:p>
          <a:p>
            <a:pPr rtl="0" lvl="0">
              <a:spcBef>
                <a:spcPts val="0"/>
              </a:spcBef>
              <a:buNone/>
            </a:pPr>
            <a:r>
              <a:rPr sz="1200" lang="en"/>
              <a:t>-Germany bombed Britain for 52 days in the Battle for Britain</a:t>
            </a:r>
          </a:p>
          <a:p>
            <a:pPr>
              <a:spcBef>
                <a:spcPts val="0"/>
              </a:spcBef>
              <a:buNone/>
            </a:pPr>
            <a:r>
              <a:rPr sz="1200" lang="en"/>
              <a:t>-Canada’s air force was in charge of bombing germany near the end of the war. </a:t>
            </a:r>
          </a:p>
        </p:txBody>
      </p:sp>
      <p:sp>
        <p:nvSpPr>
          <p:cNvPr id="69" name="Shape 69"/>
          <p:cNvSpPr txBox="1"/>
          <p:nvPr/>
        </p:nvSpPr>
        <p:spPr>
          <a:xfrm>
            <a:off y="2646850" x="4716850"/>
            <a:ext cy="1082399" cx="3800400"/>
          </a:xfrm>
          <a:prstGeom prst="rect">
            <a:avLst/>
          </a:prstGeom>
        </p:spPr>
        <p:txBody>
          <a:bodyPr bIns="91425" rIns="91425" lIns="91425" tIns="91425" anchor="t" anchorCtr="0">
            <a:noAutofit/>
          </a:bodyPr>
          <a:lstStyle/>
          <a:p>
            <a:pPr rtl="0" lvl="0">
              <a:spcBef>
                <a:spcPts val="0"/>
              </a:spcBef>
              <a:buNone/>
            </a:pPr>
            <a:r>
              <a:rPr lang="en"/>
              <a:t>-</a:t>
            </a:r>
            <a:r>
              <a:rPr sz="1200" lang="en"/>
              <a:t>Used to take out enemy aircraft</a:t>
            </a:r>
          </a:p>
          <a:p>
            <a:pPr>
              <a:spcBef>
                <a:spcPts val="0"/>
              </a:spcBef>
              <a:buNone/>
            </a:pPr>
            <a:r>
              <a:rPr sz="1200" lang="en"/>
              <a:t>-Japan used Kamikazes who were pilots that would crash the airplane into ally defences</a:t>
            </a:r>
          </a:p>
        </p:txBody>
      </p:sp>
      <p:pic>
        <p:nvPicPr>
          <p:cNvPr id="70" name="Shape 70"/>
          <p:cNvPicPr preferRelativeResize="0"/>
          <p:nvPr/>
        </p:nvPicPr>
        <p:blipFill>
          <a:blip r:embed="rId4"/>
          <a:stretch>
            <a:fillRect/>
          </a:stretch>
        </p:blipFill>
        <p:spPr>
          <a:xfrm>
            <a:off y="3681825" x="1568261"/>
            <a:ext cy="1414250" cx="1821388"/>
          </a:xfrm>
          <a:prstGeom prst="rect">
            <a:avLst/>
          </a:prstGeom>
          <a:noFill/>
          <a:ln>
            <a:noFill/>
          </a:ln>
        </p:spPr>
      </p:pic>
      <p:pic>
        <p:nvPicPr>
          <p:cNvPr id="71" name="Shape 71"/>
          <p:cNvPicPr preferRelativeResize="0"/>
          <p:nvPr/>
        </p:nvPicPr>
        <p:blipFill>
          <a:blip r:embed="rId5"/>
          <a:stretch>
            <a:fillRect/>
          </a:stretch>
        </p:blipFill>
        <p:spPr>
          <a:xfrm>
            <a:off y="3404012" x="5085225"/>
            <a:ext cy="1590675" cx="2876550"/>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DD7E6B"/>
        </a:solidFill>
      </p:bgPr>
    </p:bg>
    <p:spTree>
      <p:nvGrpSpPr>
        <p:cNvPr id="75" name="Shape 75"/>
        <p:cNvGrpSpPr/>
        <p:nvPr/>
      </p:nvGrpSpPr>
      <p:grpSpPr>
        <a:xfrm>
          <a:off y="0" x="0"/>
          <a:ext cy="0" cx="0"/>
          <a:chOff y="0" x="0"/>
          <a:chExt cy="0" cx="0"/>
        </a:xfrm>
      </p:grpSpPr>
      <p:sp>
        <p:nvSpPr>
          <p:cNvPr id="76" name="Shape 76"/>
          <p:cNvSpPr txBox="1"/>
          <p:nvPr>
            <p:ph idx="1" type="body"/>
          </p:nvPr>
        </p:nvSpPr>
        <p:spPr>
          <a:xfrm>
            <a:off y="1473400" x="457200"/>
            <a:ext cy="738899" cx="8229600"/>
          </a:xfrm>
          <a:prstGeom prst="rect">
            <a:avLst/>
          </a:prstGeom>
        </p:spPr>
        <p:txBody>
          <a:bodyPr bIns="91425" rIns="91425" lIns="91425" tIns="91425" anchor="t" anchorCtr="0">
            <a:noAutofit/>
          </a:bodyPr>
          <a:lstStyle/>
          <a:p>
            <a:pPr>
              <a:spcBef>
                <a:spcPts val="0"/>
              </a:spcBef>
              <a:buNone/>
            </a:pPr>
            <a:r>
              <a:rPr sz="1400" lang="en"/>
              <a:t>Lots of different bombs and missiles were used during the war. The most common were the atomic bombs dropped on Japan at the end of the war.</a:t>
            </a:r>
          </a:p>
        </p:txBody>
      </p:sp>
      <p:sp>
        <p:nvSpPr>
          <p:cNvPr id="77" name="Shape 77"/>
          <p:cNvSpPr/>
          <p:nvPr/>
        </p:nvSpPr>
        <p:spPr>
          <a:xfrm>
            <a:off y="385175" x="2828291"/>
            <a:ext cy="814974" cx="3487425"/>
          </a:xfrm>
          <a:custGeom>
            <a:pathLst>
              <a:path w="3000" extrusionOk="0" h="728">
                <a:moveTo>
                  <a:pt y="84" x="237"/>
                </a:moveTo>
                <a:cubicBezTo>
                  <a:pt y="84" x="289"/>
                  <a:pt y="87" x="325"/>
                  <a:pt y="94" x="346"/>
                </a:cubicBezTo>
                <a:cubicBezTo>
                  <a:pt y="101" x="367"/>
                  <a:pt y="113" x="384"/>
                  <a:pt y="131" x="395"/>
                </a:cubicBezTo>
                <a:cubicBezTo>
                  <a:pt y="149" x="406"/>
                  <a:pt y="170" x="412"/>
                  <a:pt y="194" x="412"/>
                </a:cubicBezTo>
                <a:cubicBezTo>
                  <a:pt y="219" x="412"/>
                  <a:pt y="240" x="406"/>
                  <a:pt y="256" x="394"/>
                </a:cubicBezTo>
                <a:cubicBezTo>
                  <a:pt y="273" x="382"/>
                  <a:pt y="285" x="363"/>
                  <a:pt y="292" x="339"/>
                </a:cubicBezTo>
                <a:cubicBezTo>
                  <a:pt y="298" x="321"/>
                  <a:pt y="300" x="291"/>
                  <a:pt y="300" x="249"/>
                </a:cubicBezTo>
                <a:lnTo>
                  <a:pt y="300" x="94"/>
                </a:lnTo>
                <a:lnTo>
                  <a:pt y="84" x="94"/>
                </a:lnTo>
                <a:close/>
                <a:moveTo>
                  <a:pt y="385" x="260"/>
                </a:moveTo>
                <a:cubicBezTo>
                  <a:pt y="385" x="305"/>
                  <a:pt y="389" x="340"/>
                  <a:pt y="397" x="364"/>
                </a:cubicBezTo>
                <a:cubicBezTo>
                  <a:pt y="405" x="389"/>
                  <a:pt y="419" x="408"/>
                  <a:pt y="438" x="421"/>
                </a:cubicBezTo>
                <a:cubicBezTo>
                  <a:pt y="458" x="435"/>
                  <a:pt y="481" x="442"/>
                  <a:pt y="508" x="442"/>
                </a:cubicBezTo>
                <a:cubicBezTo>
                  <a:pt y="531" x="442"/>
                  <a:pt y="551" x="437"/>
                  <a:pt y="568" x="428"/>
                </a:cubicBezTo>
                <a:cubicBezTo>
                  <a:pt y="586" x="418"/>
                  <a:pt y="599" x="406"/>
                  <a:pt y="608" x="392"/>
                </a:cubicBezTo>
                <a:cubicBezTo>
                  <a:pt y="617" x="377"/>
                  <a:pt y="624" x="359"/>
                  <a:pt y="627" x="337"/>
                </a:cubicBezTo>
                <a:cubicBezTo>
                  <a:pt y="630" x="325"/>
                  <a:pt y="631" x="303"/>
                  <a:pt y="631" x="272"/>
                </a:cubicBezTo>
                <a:lnTo>
                  <a:pt y="631" x="94"/>
                </a:lnTo>
                <a:lnTo>
                  <a:pt y="385" x="94"/>
                </a:lnTo>
                <a:close/>
                <a:moveTo>
                  <a:pt y="258" x="870"/>
                </a:moveTo>
                <a:cubicBezTo>
                  <a:pt y="258" x="913"/>
                  <a:pt y="274" x="949"/>
                  <a:pt y="307" x="978"/>
                </a:cubicBezTo>
                <a:cubicBezTo>
                  <a:pt y="340" x="1007"/>
                  <a:pt y="389" x="1022"/>
                  <a:pt y="453" x="1022"/>
                </a:cubicBezTo>
                <a:cubicBezTo>
                  <a:pt y="521" x="1022"/>
                  <a:pt y="572" x="1007"/>
                  <a:pt y="605" x="979"/>
                </a:cubicBezTo>
                <a:cubicBezTo>
                  <a:pt y="638" x="950"/>
                  <a:pt y="655" x="913"/>
                  <a:pt y="655" x="870"/>
                </a:cubicBezTo>
                <a:cubicBezTo>
                  <a:pt y="655" x="826"/>
                  <a:pt y="638" x="789"/>
                  <a:pt y="605" x="760"/>
                </a:cubicBezTo>
                <a:cubicBezTo>
                  <a:pt y="572" x="731"/>
                  <a:pt y="522" x="717"/>
                  <a:pt y="456" x="717"/>
                </a:cubicBezTo>
                <a:cubicBezTo>
                  <a:pt y="390" x="717"/>
                  <a:pt y="340" x="731"/>
                  <a:pt y="307" x="760"/>
                </a:cubicBezTo>
                <a:cubicBezTo>
                  <a:pt y="274" x="789"/>
                  <a:pt y="258" x="826"/>
                  <a:pt y="258" x="870"/>
                </a:cubicBezTo>
                <a:close/>
                <a:moveTo>
                  <a:pt y="257" x="2270"/>
                </a:moveTo>
                <a:cubicBezTo>
                  <a:pt y="257" x="2308"/>
                  <a:pt y="273" x="2341"/>
                  <a:pt y="306" x="2367"/>
                </a:cubicBezTo>
                <a:cubicBezTo>
                  <a:pt y="338" x="2394"/>
                  <a:pt y="388" x="2408"/>
                  <a:pt y="456" x="2408"/>
                </a:cubicBezTo>
                <a:cubicBezTo>
                  <a:pt y="522" x="2408"/>
                  <a:pt y="571" x="2394"/>
                  <a:pt y="605" x="2366"/>
                </a:cubicBezTo>
                <a:cubicBezTo>
                  <a:pt y="638" x="2338"/>
                  <a:pt y="655" x="2305"/>
                  <a:pt y="655" x="2266"/>
                </a:cubicBezTo>
                <a:cubicBezTo>
                  <a:pt y="655" x="2219"/>
                  <a:pt y="632" x="2181"/>
                  <a:pt y="587" x="2154"/>
                </a:cubicBezTo>
                <a:cubicBezTo>
                  <a:pt y="559" x="2137"/>
                  <a:pt y="514" x="2128"/>
                  <a:pt y="452" x="2128"/>
                </a:cubicBezTo>
                <a:cubicBezTo>
                  <a:pt y="389" x="2128"/>
                  <a:pt y="341" x="2142"/>
                  <a:pt y="307" x="2170"/>
                </a:cubicBezTo>
                <a:cubicBezTo>
                  <a:pt y="274" x="2198"/>
                  <a:pt y="257" x="2232"/>
                  <a:pt y="257" x="2270"/>
                </a:cubicBezTo>
                <a:close/>
                <a:moveTo>
                  <a:pt y="0" x="0"/>
                </a:moveTo>
                <a:lnTo>
                  <a:pt y="715" x="0"/>
                </a:lnTo>
                <a:lnTo>
                  <a:pt y="715" x="272"/>
                </a:lnTo>
                <a:cubicBezTo>
                  <a:pt y="715" x="318"/>
                  <a:pt y="711" x="356"/>
                  <a:pt y="703" x="388"/>
                </a:cubicBezTo>
                <a:cubicBezTo>
                  <a:pt y="695" x="419"/>
                  <a:pt y="684" x="445"/>
                  <a:pt y="668" x="466"/>
                </a:cubicBezTo>
                <a:cubicBezTo>
                  <a:pt y="652" x="487"/>
                  <a:pt y="630" x="505"/>
                  <a:pt y="601" x="519"/>
                </a:cubicBezTo>
                <a:cubicBezTo>
                  <a:pt y="573" x="533"/>
                  <a:pt y="541" x="540"/>
                  <a:pt y="508" x="540"/>
                </a:cubicBezTo>
                <a:cubicBezTo>
                  <a:pt y="466" x="540"/>
                  <a:pt y="430" x="528"/>
                  <a:pt y="399" x="505"/>
                </a:cubicBezTo>
                <a:cubicBezTo>
                  <a:pt y="369" x="482"/>
                  <a:pt y="347" x="449"/>
                  <a:pt y="334" x="405"/>
                </a:cubicBezTo>
                <a:cubicBezTo>
                  <a:pt y="318" x="439"/>
                  <a:pt y="296" x="464"/>
                  <a:pt y="269" x="480"/>
                </a:cubicBezTo>
                <a:cubicBezTo>
                  <a:pt y="242" x="497"/>
                  <a:pt y="213" x="505"/>
                  <a:pt y="183" x="505"/>
                </a:cubicBezTo>
                <a:cubicBezTo>
                  <a:pt y="150" x="505"/>
                  <a:pt y="118" x="496"/>
                  <a:pt y="88" x="477"/>
                </a:cubicBezTo>
                <a:cubicBezTo>
                  <a:pt y="58" x="459"/>
                  <a:pt y="36" x="433"/>
                  <a:pt y="21" x="400"/>
                </a:cubicBezTo>
                <a:cubicBezTo>
                  <a:pt y="7" x="367"/>
                  <a:pt y="0" x="323"/>
                  <a:pt y="0" x="268"/>
                </a:cubicBezTo>
                <a:close/>
                <a:moveTo>
                  <a:pt y="185" x="1451"/>
                </a:moveTo>
                <a:cubicBezTo>
                  <a:pt y="185" x="1417"/>
                  <a:pt y="193" x="1386"/>
                  <a:pt y="208" x="1359"/>
                </a:cubicBezTo>
                <a:cubicBezTo>
                  <a:pt y="224" x="1332"/>
                  <a:pt y="244" x="1310"/>
                  <a:pt y="270" x="1294"/>
                </a:cubicBezTo>
                <a:lnTo>
                  <a:pt y="197" x="1294"/>
                </a:lnTo>
                <a:lnTo>
                  <a:pt y="197" x="1215"/>
                </a:lnTo>
                <a:lnTo>
                  <a:pt y="715" x="1215"/>
                </a:lnTo>
                <a:lnTo>
                  <a:pt y="715" x="1303"/>
                </a:lnTo>
                <a:lnTo>
                  <a:pt y="446" x="1303"/>
                </a:lnTo>
                <a:cubicBezTo>
                  <a:pt y="399" x="1303"/>
                  <a:pt y="363" x="1308"/>
                  <a:pt y="338" x="1317"/>
                </a:cubicBezTo>
                <a:cubicBezTo>
                  <a:pt y="313" x="1327"/>
                  <a:pt y="294" x="1342"/>
                  <a:pt y="281" x="1363"/>
                </a:cubicBezTo>
                <a:cubicBezTo>
                  <a:pt y="268" x="1384"/>
                  <a:pt y="261" x="1407"/>
                  <a:pt y="261" x="1432"/>
                </a:cubicBezTo>
                <a:cubicBezTo>
                  <a:pt y="261" x="1464"/>
                  <a:pt y="271" x="1488"/>
                  <a:pt y="291" x="1502"/>
                </a:cubicBezTo>
                <a:cubicBezTo>
                  <a:pt y="310" x="1516"/>
                  <a:pt y="339" x="1523"/>
                  <a:pt y="378" x="1523"/>
                </a:cubicBezTo>
                <a:lnTo>
                  <a:pt y="715" x="1523"/>
                </a:lnTo>
                <a:lnTo>
                  <a:pt y="715" x="1611"/>
                </a:lnTo>
                <a:lnTo>
                  <a:pt y="414" x="1611"/>
                </a:lnTo>
                <a:cubicBezTo>
                  <a:pt y="361" x="1611"/>
                  <a:pt y="322" x="1623"/>
                  <a:pt y="298" x="1647"/>
                </a:cubicBezTo>
                <a:cubicBezTo>
                  <a:pt y="273" x="1672"/>
                  <a:pt y="261" x="1702"/>
                  <a:pt y="261" x="1738"/>
                </a:cubicBezTo>
                <a:cubicBezTo>
                  <a:pt y="261" x="1758"/>
                  <a:pt y="266" x="1776"/>
                  <a:pt y="275" x="1791"/>
                </a:cubicBezTo>
                <a:cubicBezTo>
                  <a:pt y="285" x="1806"/>
                  <a:pt y="297" x="1816"/>
                  <a:pt y="313" x="1822"/>
                </a:cubicBezTo>
                <a:cubicBezTo>
                  <a:pt y="328" x="1828"/>
                  <a:pt y="354" x="1831"/>
                  <a:pt y="389" x="1831"/>
                </a:cubicBezTo>
                <a:lnTo>
                  <a:pt y="715" x="1831"/>
                </a:lnTo>
                <a:lnTo>
                  <a:pt y="715" x="1918"/>
                </a:lnTo>
                <a:lnTo>
                  <a:pt y="359" x="1918"/>
                </a:lnTo>
                <a:cubicBezTo>
                  <a:pt y="300" x="1918"/>
                  <a:pt y="256" x="1904"/>
                  <a:pt y="228" x="1876"/>
                </a:cubicBezTo>
                <a:cubicBezTo>
                  <a:pt y="199" x="1849"/>
                  <a:pt y="185" x="1809"/>
                  <a:pt y="185" x="1758"/>
                </a:cubicBezTo>
                <a:cubicBezTo>
                  <a:pt y="185" x="1692"/>
                  <a:pt y="215" x="1639"/>
                  <a:pt y="276" x="1598"/>
                </a:cubicBezTo>
                <a:cubicBezTo>
                  <a:pt y="247" x="1588"/>
                  <a:pt y="225" x="1570"/>
                  <a:pt y="209" x="1546"/>
                </a:cubicBezTo>
                <a:cubicBezTo>
                  <a:pt y="193" x="1521"/>
                  <a:pt y="185" x="1490"/>
                  <a:pt y="185" x="1451"/>
                </a:cubicBezTo>
                <a:close/>
                <a:moveTo>
                  <a:pt y="185" x="870"/>
                </a:moveTo>
                <a:cubicBezTo>
                  <a:pt y="185" x="805"/>
                  <a:pt y="204" x="751"/>
                  <a:pt y="243" x="707"/>
                </a:cubicBezTo>
                <a:cubicBezTo>
                  <a:pt y="289" x="653"/>
                  <a:pt y="360" x="626"/>
                  <a:pt y="456" x="626"/>
                </a:cubicBezTo>
                <a:cubicBezTo>
                  <a:pt y="544" x="626"/>
                  <a:pt y="611" x="649"/>
                  <a:pt y="657" x="694"/>
                </a:cubicBezTo>
                <a:cubicBezTo>
                  <a:pt y="704" x="738"/>
                  <a:pt y="727" x="797"/>
                  <a:pt y="727" x="870"/>
                </a:cubicBezTo>
                <a:cubicBezTo>
                  <a:pt y="727" x="915"/>
                  <a:pt y="716" x="957"/>
                  <a:pt y="695" x="995"/>
                </a:cubicBezTo>
                <a:cubicBezTo>
                  <a:pt y="674" x="1033"/>
                  <a:pt y="644" x="1062"/>
                  <a:pt y="606" x="1082"/>
                </a:cubicBezTo>
                <a:cubicBezTo>
                  <a:pt y="568" x="1102"/>
                  <a:pt y="515" x="1112"/>
                  <a:pt y="449" x="1112"/>
                </a:cubicBezTo>
                <a:cubicBezTo>
                  <a:pt y="366" x="1112"/>
                  <a:pt y="302" x="1090"/>
                  <a:pt y="255" x="1044"/>
                </a:cubicBezTo>
                <a:cubicBezTo>
                  <a:pt y="208" x="999"/>
                  <a:pt y="185" x="941"/>
                  <a:pt y="185" x="870"/>
                </a:cubicBezTo>
                <a:close/>
                <a:moveTo>
                  <a:pt y="0" x="2048"/>
                </a:moveTo>
                <a:lnTo>
                  <a:pt y="715" x="2048"/>
                </a:lnTo>
                <a:lnTo>
                  <a:pt y="715" x="2129"/>
                </a:lnTo>
                <a:lnTo>
                  <a:pt y="650" x="2129"/>
                </a:lnTo>
                <a:cubicBezTo>
                  <a:pt y="701" x="2164"/>
                  <a:pt y="727" x="2212"/>
                  <a:pt y="727" x="2273"/>
                </a:cubicBezTo>
                <a:cubicBezTo>
                  <a:pt y="727" x="2335"/>
                  <a:pt y="703" x="2388"/>
                  <a:pt y="654" x="2432"/>
                </a:cubicBezTo>
                <a:cubicBezTo>
                  <a:pt y="606" x="2476"/>
                  <a:pt y="537" x="2498"/>
                  <a:pt y="448" x="2498"/>
                </a:cubicBezTo>
                <a:cubicBezTo>
                  <a:pt y="411" x="2498"/>
                  <a:pt y="376" x="2492"/>
                  <a:pt y="343" x="2482"/>
                </a:cubicBezTo>
                <a:cubicBezTo>
                  <a:pt y="310" x="2472"/>
                  <a:pt y="282" x="2457"/>
                  <a:pt y="259" x="2439"/>
                </a:cubicBezTo>
                <a:cubicBezTo>
                  <a:pt y="235" x="2420"/>
                  <a:pt y="217" x="2397"/>
                  <a:pt y="204" x="2368"/>
                </a:cubicBezTo>
                <a:cubicBezTo>
                  <a:pt y="192" x="2340"/>
                  <a:pt y="185" x="2310"/>
                  <a:pt y="185" x="2278"/>
                </a:cubicBezTo>
                <a:cubicBezTo>
                  <a:pt y="185" x="2220"/>
                  <a:pt y="208" x="2173"/>
                  <a:pt y="255" x="2136"/>
                </a:cubicBezTo>
                <a:lnTo>
                  <a:pt y="0" x="2136"/>
                </a:lnTo>
                <a:close/>
                <a:moveTo>
                  <a:pt y="185" x="2775"/>
                </a:moveTo>
                <a:cubicBezTo>
                  <a:pt y="185" x="2748"/>
                  <a:pt y="189" x="2723"/>
                  <a:pt y="196" x="2699"/>
                </a:cubicBezTo>
                <a:cubicBezTo>
                  <a:pt y="203" x="2675"/>
                  <a:pt y="211" x="2657"/>
                  <a:pt y="221" x="2643"/>
                </a:cubicBezTo>
                <a:cubicBezTo>
                  <a:pt y="234" x="2625"/>
                  <a:pt y="251" x="2610"/>
                  <a:pt y="270" x="2600"/>
                </a:cubicBezTo>
                <a:cubicBezTo>
                  <a:pt y="290" x="2589"/>
                  <a:pt y="311" x="2584"/>
                  <a:pt y="334" x="2584"/>
                </a:cubicBezTo>
                <a:cubicBezTo>
                  <a:pt y="360" x="2584"/>
                  <a:pt y="383" x="2590"/>
                  <a:pt y="404" x="2603"/>
                </a:cubicBezTo>
                <a:cubicBezTo>
                  <a:pt y="425" x="2616"/>
                  <a:pt y="442" x="2635"/>
                  <a:pt y="453" x="2660"/>
                </a:cubicBezTo>
                <a:cubicBezTo>
                  <a:pt y="465" x="2685"/>
                  <a:pt y="479" x="2729"/>
                  <a:pt y="496" x="2794"/>
                </a:cubicBezTo>
                <a:cubicBezTo>
                  <a:pt y="508" x="2842"/>
                  <a:pt y="518" x="2872"/>
                  <a:pt y="525" x="2884"/>
                </a:cubicBezTo>
                <a:cubicBezTo>
                  <a:pt y="537" x="2901"/>
                  <a:pt y="552" x="2910"/>
                  <a:pt y="572" x="2910"/>
                </a:cubicBezTo>
                <a:cubicBezTo>
                  <a:pt y="594" x="2910"/>
                  <a:pt y="614" x="2900"/>
                  <a:pt y="630" x="2880"/>
                </a:cubicBezTo>
                <a:cubicBezTo>
                  <a:pt y="647" x="2861"/>
                  <a:pt y="655" x="2831"/>
                  <a:pt y="655" x="2791"/>
                </a:cubicBezTo>
                <a:cubicBezTo>
                  <a:pt y="655" x="2750"/>
                  <a:pt y="645" x="2719"/>
                  <a:pt y="627" x="2697"/>
                </a:cubicBezTo>
                <a:cubicBezTo>
                  <a:pt y="608" x="2675"/>
                  <a:pt y="582" x="2661"/>
                  <a:pt y="547" x="2656"/>
                </a:cubicBezTo>
                <a:lnTo>
                  <a:pt y="561" x="2569"/>
                </a:lnTo>
                <a:cubicBezTo>
                  <a:pt y="616" x="2579"/>
                  <a:pt y="657" x="2602"/>
                  <a:pt y="685" x="2637"/>
                </a:cubicBezTo>
                <a:cubicBezTo>
                  <a:pt y="713" x="2672"/>
                  <a:pt y="727" x="2724"/>
                  <a:pt y="727" x="2791"/>
                </a:cubicBezTo>
                <a:cubicBezTo>
                  <a:pt y="727" x="2832"/>
                  <a:pt y="720" x="2868"/>
                  <a:pt y="706" x="2900"/>
                </a:cubicBezTo>
                <a:cubicBezTo>
                  <a:pt y="692" x="2933"/>
                  <a:pt y="672" x="2957"/>
                  <a:pt y="646" x="2974"/>
                </a:cubicBezTo>
                <a:cubicBezTo>
                  <a:pt y="620" x="2991"/>
                  <a:pt y="592" x="3000"/>
                  <a:pt y="563" x="3000"/>
                </a:cubicBezTo>
                <a:cubicBezTo>
                  <a:pt y="533" x="3000"/>
                  <a:pt y="508" x="2993"/>
                  <a:pt y="488" x="2979"/>
                </a:cubicBezTo>
                <a:cubicBezTo>
                  <a:pt y="468" x="2965"/>
                  <a:pt y="452" x="2946"/>
                  <a:pt y="442" x="2921"/>
                </a:cubicBezTo>
                <a:cubicBezTo>
                  <a:pt y="431" x="2897"/>
                  <a:pt y="417" x="2853"/>
                  <a:pt y="401" x="2791"/>
                </a:cubicBezTo>
                <a:cubicBezTo>
                  <a:pt y="389" x="2748"/>
                  <a:pt y="382" x="2722"/>
                  <a:pt y="378" x="2713"/>
                </a:cubicBezTo>
                <a:cubicBezTo>
                  <a:pt y="372" x="2698"/>
                  <a:pt y="364" x="2687"/>
                  <a:pt y="355" x="2680"/>
                </a:cubicBezTo>
                <a:cubicBezTo>
                  <a:pt y="346" x="2673"/>
                  <a:pt y="336" x="2669"/>
                  <a:pt y="324" x="2669"/>
                </a:cubicBezTo>
                <a:cubicBezTo>
                  <a:pt y="306" x="2669"/>
                  <a:pt y="291" x="2678"/>
                  <a:pt y="277" x="2695"/>
                </a:cubicBezTo>
                <a:cubicBezTo>
                  <a:pt y="264" x="2712"/>
                  <a:pt y="257" x="2741"/>
                  <a:pt y="257" x="2781"/>
                </a:cubicBezTo>
                <a:cubicBezTo>
                  <a:pt y="257" x="2815"/>
                  <a:pt y="265" x="2842"/>
                  <a:pt y="280" x="2861"/>
                </a:cubicBezTo>
                <a:cubicBezTo>
                  <a:pt y="295" x="2879"/>
                  <a:pt y="316" x="2891"/>
                  <a:pt y="342" x="2895"/>
                </a:cubicBezTo>
                <a:lnTo>
                  <a:pt y="331" x="2980"/>
                </a:lnTo>
                <a:cubicBezTo>
                  <a:pt y="297" x="2975"/>
                  <a:pt y="270" x="2965"/>
                  <a:pt y="250" x="2950"/>
                </a:cubicBezTo>
                <a:cubicBezTo>
                  <a:pt y="230" x="2936"/>
                  <a:pt y="214" x="2913"/>
                  <a:pt y="203" x="2882"/>
                </a:cubicBezTo>
                <a:cubicBezTo>
                  <a:pt y="191" x="2851"/>
                  <a:pt y="185" x="2816"/>
                  <a:pt y="185" x="2775"/>
                </a:cubicBezTo>
                <a:close/>
              </a:path>
            </a:pathLst>
          </a:custGeom>
          <a:solidFill>
            <a:schemeClr val="lt2"/>
          </a:solidFill>
          <a:ln w="19050" cap="flat">
            <a:solidFill>
              <a:schemeClr val="dk2"/>
            </a:solidFill>
            <a:prstDash val="solid"/>
            <a:round/>
            <a:headEnd w="med" len="med" type="none"/>
            <a:tailEnd w="med" len="med" type="none"/>
          </a:ln>
        </p:spPr>
      </p:sp>
      <p:sp>
        <p:nvSpPr>
          <p:cNvPr id="78" name="Shape 78"/>
          <p:cNvSpPr txBox="1"/>
          <p:nvPr/>
        </p:nvSpPr>
        <p:spPr>
          <a:xfrm>
            <a:off y="2330775" x="1588050"/>
            <a:ext cy="458100" cx="1113900"/>
          </a:xfrm>
          <a:prstGeom prst="rect">
            <a:avLst/>
          </a:prstGeom>
        </p:spPr>
        <p:txBody>
          <a:bodyPr bIns="91425" rIns="91425" lIns="91425" tIns="91425" anchor="t" anchorCtr="0">
            <a:noAutofit/>
          </a:bodyPr>
          <a:lstStyle/>
          <a:p>
            <a:pPr>
              <a:spcBef>
                <a:spcPts val="0"/>
              </a:spcBef>
              <a:buNone/>
            </a:pPr>
            <a:r>
              <a:rPr lang="en"/>
              <a:t>V-2 missile</a:t>
            </a:r>
          </a:p>
        </p:txBody>
      </p:sp>
      <p:sp>
        <p:nvSpPr>
          <p:cNvPr id="79" name="Shape 79"/>
          <p:cNvSpPr txBox="1"/>
          <p:nvPr/>
        </p:nvSpPr>
        <p:spPr>
          <a:xfrm>
            <a:off y="2354475" x="5704450"/>
            <a:ext cy="410699" cx="1374600"/>
          </a:xfrm>
          <a:prstGeom prst="rect">
            <a:avLst/>
          </a:prstGeom>
        </p:spPr>
        <p:txBody>
          <a:bodyPr bIns="91425" rIns="91425" lIns="91425" tIns="91425" anchor="t" anchorCtr="0">
            <a:noAutofit/>
          </a:bodyPr>
          <a:lstStyle/>
          <a:p>
            <a:pPr>
              <a:spcBef>
                <a:spcPts val="0"/>
              </a:spcBef>
              <a:buNone/>
            </a:pPr>
            <a:r>
              <a:rPr lang="en"/>
              <a:t>Atomic Bombs</a:t>
            </a:r>
          </a:p>
        </p:txBody>
      </p:sp>
      <p:sp>
        <p:nvSpPr>
          <p:cNvPr id="80" name="Shape 80"/>
          <p:cNvSpPr txBox="1"/>
          <p:nvPr/>
        </p:nvSpPr>
        <p:spPr>
          <a:xfrm>
            <a:off y="2765175" x="963900"/>
            <a:ext cy="892800" cx="2907600"/>
          </a:xfrm>
          <a:prstGeom prst="rect">
            <a:avLst/>
          </a:prstGeom>
        </p:spPr>
        <p:txBody>
          <a:bodyPr bIns="91425" rIns="91425" lIns="91425" tIns="91425" anchor="t" anchorCtr="0">
            <a:noAutofit/>
          </a:bodyPr>
          <a:lstStyle/>
          <a:p>
            <a:pPr rtl="0" lvl="0">
              <a:spcBef>
                <a:spcPts val="0"/>
              </a:spcBef>
              <a:buNone/>
            </a:pPr>
            <a:r>
              <a:rPr sz="1200" lang="en"/>
              <a:t>-Used by Germany</a:t>
            </a:r>
          </a:p>
          <a:p>
            <a:pPr rtl="0" lvl="0">
              <a:spcBef>
                <a:spcPts val="0"/>
              </a:spcBef>
              <a:buNone/>
            </a:pPr>
            <a:r>
              <a:rPr sz="1200" lang="en"/>
              <a:t>-Had a range of 350 KM</a:t>
            </a:r>
          </a:p>
          <a:p>
            <a:pPr>
              <a:spcBef>
                <a:spcPts val="0"/>
              </a:spcBef>
              <a:buNone/>
            </a:pPr>
            <a:r>
              <a:rPr sz="1200" lang="en"/>
              <a:t>-Technology later used in the first rocket to the moon.</a:t>
            </a:r>
          </a:p>
        </p:txBody>
      </p:sp>
      <p:sp>
        <p:nvSpPr>
          <p:cNvPr id="81" name="Shape 81"/>
          <p:cNvSpPr txBox="1"/>
          <p:nvPr/>
        </p:nvSpPr>
        <p:spPr>
          <a:xfrm>
            <a:off y="2733725" x="5127675"/>
            <a:ext cy="1193100" cx="3002400"/>
          </a:xfrm>
          <a:prstGeom prst="rect">
            <a:avLst/>
          </a:prstGeom>
        </p:spPr>
        <p:txBody>
          <a:bodyPr bIns="91425" rIns="91425" lIns="91425" tIns="91425" anchor="t" anchorCtr="0">
            <a:noAutofit/>
          </a:bodyPr>
          <a:lstStyle/>
          <a:p>
            <a:pPr rtl="0" lvl="0">
              <a:spcBef>
                <a:spcPts val="0"/>
              </a:spcBef>
              <a:buNone/>
            </a:pPr>
            <a:r>
              <a:rPr sz="1200" lang="en"/>
              <a:t>-U.S.A dropped 2 them on Japan to end WWII</a:t>
            </a:r>
          </a:p>
          <a:p>
            <a:pPr rtl="0" lvl="0">
              <a:spcBef>
                <a:spcPts val="0"/>
              </a:spcBef>
              <a:buNone/>
            </a:pPr>
            <a:r>
              <a:rPr sz="1200" lang="en"/>
              <a:t>-Named Fatman and Littleboy</a:t>
            </a:r>
          </a:p>
          <a:p>
            <a:pPr>
              <a:spcBef>
                <a:spcPts val="0"/>
              </a:spcBef>
              <a:buNone/>
            </a:pPr>
            <a:r>
              <a:rPr sz="1200" lang="en"/>
              <a:t>-Caused lasting nuclear radiation in Japan</a:t>
            </a:r>
          </a:p>
        </p:txBody>
      </p:sp>
      <p:pic>
        <p:nvPicPr>
          <p:cNvPr id="82" name="Shape 82"/>
          <p:cNvPicPr preferRelativeResize="0"/>
          <p:nvPr/>
        </p:nvPicPr>
        <p:blipFill>
          <a:blip r:embed="rId3"/>
          <a:stretch>
            <a:fillRect/>
          </a:stretch>
        </p:blipFill>
        <p:spPr>
          <a:xfrm>
            <a:off y="3622475" x="1160025"/>
            <a:ext cy="1411800" cx="1969950"/>
          </a:xfrm>
          <a:prstGeom prst="rect">
            <a:avLst/>
          </a:prstGeom>
          <a:noFill/>
          <a:ln>
            <a:noFill/>
          </a:ln>
        </p:spPr>
      </p:pic>
      <p:pic>
        <p:nvPicPr>
          <p:cNvPr id="83" name="Shape 83"/>
          <p:cNvPicPr preferRelativeResize="0"/>
          <p:nvPr/>
        </p:nvPicPr>
        <p:blipFill>
          <a:blip r:embed="rId4"/>
          <a:stretch>
            <a:fillRect/>
          </a:stretch>
        </p:blipFill>
        <p:spPr>
          <a:xfrm>
            <a:off y="3567862" x="7555248"/>
            <a:ext cy="1521024" cx="1272701"/>
          </a:xfrm>
          <a:prstGeom prst="rect">
            <a:avLst/>
          </a:prstGeom>
          <a:noFill/>
          <a:ln>
            <a:noFill/>
          </a:ln>
        </p:spPr>
      </p:pic>
      <p:pic>
        <p:nvPicPr>
          <p:cNvPr id="84" name="Shape 84"/>
          <p:cNvPicPr preferRelativeResize="0"/>
          <p:nvPr/>
        </p:nvPicPr>
        <p:blipFill>
          <a:blip r:embed="rId5"/>
          <a:stretch>
            <a:fillRect/>
          </a:stretch>
        </p:blipFill>
        <p:spPr>
          <a:xfrm>
            <a:off y="3766363" x="5291775"/>
            <a:ext cy="1294336" cx="1969949"/>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E599"/>
        </a:solidFill>
      </p:bgPr>
    </p:bg>
    <p:spTree>
      <p:nvGrpSpPr>
        <p:cNvPr id="88" name="Shape 88"/>
        <p:cNvGrpSpPr/>
        <p:nvPr/>
      </p:nvGrpSpPr>
      <p:grpSpPr>
        <a:xfrm>
          <a:off y="0" x="0"/>
          <a:ext cy="0" cx="0"/>
          <a:chOff y="0" x="0"/>
          <a:chExt cy="0" cx="0"/>
        </a:xfrm>
      </p:grpSpPr>
      <p:sp>
        <p:nvSpPr>
          <p:cNvPr id="89" name="Shape 89"/>
          <p:cNvSpPr txBox="1"/>
          <p:nvPr>
            <p:ph idx="1" type="body"/>
          </p:nvPr>
        </p:nvSpPr>
        <p:spPr>
          <a:xfrm>
            <a:off y="1446600" x="457200"/>
            <a:ext cy="789299" cx="8229600"/>
          </a:xfrm>
          <a:prstGeom prst="rect">
            <a:avLst/>
          </a:prstGeom>
        </p:spPr>
        <p:txBody>
          <a:bodyPr bIns="91425" rIns="91425" lIns="91425" tIns="91425" anchor="t" anchorCtr="0">
            <a:noAutofit/>
          </a:bodyPr>
          <a:lstStyle/>
          <a:p>
            <a:pPr>
              <a:spcBef>
                <a:spcPts val="0"/>
              </a:spcBef>
              <a:buNone/>
            </a:pPr>
            <a:r>
              <a:rPr sz="1400" lang="en"/>
              <a:t>Not all the new technology developed was for killing people. Actually there was a lot of advancement in the medical field during this time as well as other fields.</a:t>
            </a:r>
          </a:p>
        </p:txBody>
      </p:sp>
      <p:sp>
        <p:nvSpPr>
          <p:cNvPr id="90" name="Shape 90"/>
          <p:cNvSpPr/>
          <p:nvPr/>
        </p:nvSpPr>
        <p:spPr>
          <a:xfrm>
            <a:off y="367300" x="2158077"/>
            <a:ext cy="832849" cx="4827844"/>
          </a:xfrm>
          <a:custGeom>
            <a:pathLst>
              <a:path w="5138" extrusionOk="0" h="926">
                <a:moveTo>
                  <a:pt y="257" x="867"/>
                </a:moveTo>
                <a:cubicBezTo>
                  <a:pt y="257" x="911"/>
                  <a:pt y="274" x="948"/>
                  <a:pt y="308" x="976"/>
                </a:cubicBezTo>
                <a:cubicBezTo>
                  <a:pt y="330" x="994"/>
                  <a:pt y="363" x="1005"/>
                  <a:pt y="406" x="1009"/>
                </a:cubicBezTo>
                <a:lnTo>
                  <a:pt y="406" x="719"/>
                </a:lnTo>
                <a:cubicBezTo>
                  <a:pt y="361" x="722"/>
                  <a:pt y="325" x="737"/>
                  <a:pt y="298" x="765"/>
                </a:cubicBezTo>
                <a:cubicBezTo>
                  <a:pt y="271" x="792"/>
                  <a:pt y="257" x="826"/>
                  <a:pt y="257" x="867"/>
                </a:cubicBezTo>
                <a:close/>
                <a:moveTo>
                  <a:pt y="258" x="4353"/>
                </a:moveTo>
                <a:cubicBezTo>
                  <a:pt y="258" x="4393"/>
                  <a:pt y="274" x="4427"/>
                  <a:pt y="306" x="4455"/>
                </a:cubicBezTo>
                <a:cubicBezTo>
                  <a:pt y="338" x="4483"/>
                  <a:pt y="386" x="4497"/>
                  <a:pt y="450" x="4497"/>
                </a:cubicBezTo>
                <a:cubicBezTo>
                  <a:pt y="516" x="4497"/>
                  <a:pt y="565" x="4483"/>
                  <a:pt y="596" x="4456"/>
                </a:cubicBezTo>
                <a:cubicBezTo>
                  <a:pt y="627" x="4429"/>
                  <a:pt y="643" x="4395"/>
                  <a:pt y="643" x="4354"/>
                </a:cubicBezTo>
                <a:cubicBezTo>
                  <a:pt y="643" x="4314"/>
                  <a:pt y="627" x="4280"/>
                  <a:pt y="596" x="4253"/>
                </a:cubicBezTo>
                <a:cubicBezTo>
                  <a:pt y="564" x="4226"/>
                  <a:pt y="515" x="4212"/>
                  <a:pt y="447" x="4212"/>
                </a:cubicBezTo>
                <a:cubicBezTo>
                  <a:pt y="384" x="4212"/>
                  <a:pt y="337" x="4226"/>
                  <a:pt y="305" x="4253"/>
                </a:cubicBezTo>
                <a:cubicBezTo>
                  <a:pt y="274" x="4281"/>
                  <a:pt y="258" x="4314"/>
                  <a:pt y="258" x="4353"/>
                </a:cubicBezTo>
                <a:close/>
                <a:moveTo>
                  <a:pt y="258" x="3032"/>
                </a:moveTo>
                <a:cubicBezTo>
                  <a:pt y="258" x="3075"/>
                  <a:pt y="274" x="3111"/>
                  <a:pt y="307" x="3140"/>
                </a:cubicBezTo>
                <a:cubicBezTo>
                  <a:pt y="340" x="3169"/>
                  <a:pt y="389" x="3184"/>
                  <a:pt y="453" x="3184"/>
                </a:cubicBezTo>
                <a:cubicBezTo>
                  <a:pt y="521" x="3184"/>
                  <a:pt y="572" x="3170"/>
                  <a:pt y="605" x="3141"/>
                </a:cubicBezTo>
                <a:cubicBezTo>
                  <a:pt y="638" x="3112"/>
                  <a:pt y="655" x="3075"/>
                  <a:pt y="655" x="3032"/>
                </a:cubicBezTo>
                <a:cubicBezTo>
                  <a:pt y="655" x="2988"/>
                  <a:pt y="638" x="2951"/>
                  <a:pt y="605" x="2922"/>
                </a:cubicBezTo>
                <a:cubicBezTo>
                  <a:pt y="572" x="2893"/>
                  <a:pt y="522" x="2879"/>
                  <a:pt y="456" x="2879"/>
                </a:cubicBezTo>
                <a:cubicBezTo>
                  <a:pt y="390" x="2879"/>
                  <a:pt y="340" x="2893"/>
                  <a:pt y="307" x="2922"/>
                </a:cubicBezTo>
                <a:cubicBezTo>
                  <a:pt y="274" x="2951"/>
                  <a:pt y="258" x="2988"/>
                  <a:pt y="258" x="3032"/>
                </a:cubicBezTo>
                <a:close/>
                <a:moveTo>
                  <a:pt y="258" x="3810"/>
                </a:moveTo>
                <a:cubicBezTo>
                  <a:pt y="258" x="3853"/>
                  <a:pt y="274" x="3890"/>
                  <a:pt y="307" x="3919"/>
                </a:cubicBezTo>
                <a:cubicBezTo>
                  <a:pt y="340" x="3948"/>
                  <a:pt y="389" x="3962"/>
                  <a:pt y="453" x="3962"/>
                </a:cubicBezTo>
                <a:cubicBezTo>
                  <a:pt y="521" x="3962"/>
                  <a:pt y="572" x="3948"/>
                  <a:pt y="605" x="3919"/>
                </a:cubicBezTo>
                <a:cubicBezTo>
                  <a:pt y="638" x="3890"/>
                  <a:pt y="655" x="3854"/>
                  <a:pt y="655" x="3810"/>
                </a:cubicBezTo>
                <a:cubicBezTo>
                  <a:pt y="655" x="3766"/>
                  <a:pt y="638" x="3730"/>
                  <a:pt y="605" x="3701"/>
                </a:cubicBezTo>
                <a:cubicBezTo>
                  <a:pt y="572" x="3672"/>
                  <a:pt y="522" x="3657"/>
                  <a:pt y="456" x="3657"/>
                </a:cubicBezTo>
                <a:cubicBezTo>
                  <a:pt y="390" x="3657"/>
                  <a:pt y="340" x="3672"/>
                  <a:pt y="307" x="3701"/>
                </a:cubicBezTo>
                <a:cubicBezTo>
                  <a:pt y="274" x="3730"/>
                  <a:pt y="258" x="3766"/>
                  <a:pt y="258" x="3810"/>
                </a:cubicBezTo>
                <a:close/>
                <a:moveTo>
                  <a:pt y="0" x="0"/>
                </a:moveTo>
                <a:lnTo>
                  <a:pt y="84" x="0"/>
                </a:lnTo>
                <a:lnTo>
                  <a:pt y="84" x="235"/>
                </a:lnTo>
                <a:lnTo>
                  <a:pt y="715" x="235"/>
                </a:lnTo>
                <a:lnTo>
                  <a:pt y="715" x="330"/>
                </a:lnTo>
                <a:lnTo>
                  <a:pt y="84" x="330"/>
                </a:lnTo>
                <a:lnTo>
                  <a:pt y="84" x="567"/>
                </a:lnTo>
                <a:lnTo>
                  <a:pt y="0" x="567"/>
                </a:lnTo>
                <a:close/>
                <a:moveTo>
                  <a:pt y="0" x="1709"/>
                </a:moveTo>
                <a:lnTo>
                  <a:pt y="715" x="1709"/>
                </a:lnTo>
                <a:lnTo>
                  <a:pt y="715" x="1797"/>
                </a:lnTo>
                <a:lnTo>
                  <a:pt y="432" x="1797"/>
                </a:lnTo>
                <a:cubicBezTo>
                  <a:pt y="391" x="1797"/>
                  <a:pt y="359" x="1802"/>
                  <a:pt y="336" x="1812"/>
                </a:cubicBezTo>
                <a:cubicBezTo>
                  <a:pt y="313" x="1821"/>
                  <a:pt y="295" x="1838"/>
                  <a:pt y="281" x="1861"/>
                </a:cubicBezTo>
                <a:cubicBezTo>
                  <a:pt y="268" x="1884"/>
                  <a:pt y="261" x="1908"/>
                  <a:pt y="261" x="1934"/>
                </a:cubicBezTo>
                <a:cubicBezTo>
                  <a:pt y="261" x="1969"/>
                  <a:pt y="271" x="1996"/>
                  <a:pt y="291" x="2015"/>
                </a:cubicBezTo>
                <a:cubicBezTo>
                  <a:pt y="311" x="2034"/>
                  <a:pt y="343" x="2043"/>
                  <a:pt y="387" x="2043"/>
                </a:cubicBezTo>
                <a:lnTo>
                  <a:pt y="715" x="2043"/>
                </a:lnTo>
                <a:lnTo>
                  <a:pt y="715" x="2131"/>
                </a:lnTo>
                <a:lnTo>
                  <a:pt y="387" x="2131"/>
                </a:lnTo>
                <a:cubicBezTo>
                  <a:pt y="336" x="2131"/>
                  <a:pt y="297" x="2125"/>
                  <a:pt y="270" x="2113"/>
                </a:cubicBezTo>
                <a:cubicBezTo>
                  <a:pt y="244" x="2101"/>
                  <a:pt y="223" x="2081"/>
                  <a:pt y="208" x="2052"/>
                </a:cubicBezTo>
                <a:cubicBezTo>
                  <a:pt y="193" x="2024"/>
                  <a:pt y="185" x="1991"/>
                  <a:pt y="185" x="1952"/>
                </a:cubicBezTo>
                <a:cubicBezTo>
                  <a:pt y="185" x="1890"/>
                  <a:pt y="209" x="1838"/>
                  <a:pt y="256" x="1797"/>
                </a:cubicBezTo>
                <a:lnTo>
                  <a:pt y="0" x="1797"/>
                </a:lnTo>
                <a:close/>
                <a:moveTo>
                  <a:pt y="185" x="2509"/>
                </a:moveTo>
                <a:cubicBezTo>
                  <a:pt y="185" x="2437"/>
                  <a:pt y="214" x="2382"/>
                  <a:pt y="270" x="2344"/>
                </a:cubicBezTo>
                <a:lnTo>
                  <a:pt y="197" x="2344"/>
                </a:lnTo>
                <a:lnTo>
                  <a:pt y="197" x="2265"/>
                </a:lnTo>
                <a:lnTo>
                  <a:pt y="715" x="2265"/>
                </a:lnTo>
                <a:lnTo>
                  <a:pt y="715" x="2353"/>
                </a:lnTo>
                <a:lnTo>
                  <a:pt y="432" x="2353"/>
                </a:lnTo>
                <a:cubicBezTo>
                  <a:pt y="366" x="2353"/>
                  <a:pt y="321" x="2367"/>
                  <a:pt y="297" x="2394"/>
                </a:cubicBezTo>
                <a:cubicBezTo>
                  <a:pt y="273" x="2421"/>
                  <a:pt y="261" x="2453"/>
                  <a:pt y="261" x="2491"/>
                </a:cubicBezTo>
                <a:cubicBezTo>
                  <a:pt y="261" x="2514"/>
                  <a:pt y="267" x="2535"/>
                  <a:pt y="277" x="2552"/>
                </a:cubicBezTo>
                <a:cubicBezTo>
                  <a:pt y="288" x="2569"/>
                  <a:pt y="302" x="2582"/>
                  <a:pt y="320" x="2588"/>
                </a:cubicBezTo>
                <a:cubicBezTo>
                  <a:pt y="337" x="2595"/>
                  <a:pt y="364" x="2599"/>
                  <a:pt y="400" x="2599"/>
                </a:cubicBezTo>
                <a:lnTo>
                  <a:pt y="715" x="2599"/>
                </a:lnTo>
                <a:lnTo>
                  <a:pt y="715" x="2687"/>
                </a:lnTo>
                <a:lnTo>
                  <a:pt y="396" x="2687"/>
                </a:lnTo>
                <a:cubicBezTo>
                  <a:pt y="356" x="2687"/>
                  <a:pt y="327" x="2685"/>
                  <a:pt y="311" x="2682"/>
                </a:cubicBezTo>
                <a:cubicBezTo>
                  <a:pt y="286" x="2676"/>
                  <a:pt y="264" x="2667"/>
                  <a:pt y="246" x="2654"/>
                </a:cubicBezTo>
                <a:cubicBezTo>
                  <a:pt y="228" x="2641"/>
                  <a:pt y="213" x="2622"/>
                  <a:pt y="202" x="2595"/>
                </a:cubicBezTo>
                <a:cubicBezTo>
                  <a:pt y="191" x="2569"/>
                  <a:pt y="185" x="2541"/>
                  <a:pt y="185" x="2509"/>
                </a:cubicBezTo>
                <a:close/>
                <a:moveTo>
                  <a:pt y="0" x="3375"/>
                </a:moveTo>
                <a:lnTo>
                  <a:pt y="715" x="3375"/>
                </a:lnTo>
                <a:lnTo>
                  <a:pt y="715" x="3463"/>
                </a:lnTo>
                <a:lnTo>
                  <a:pt y="0" x="3463"/>
                </a:lnTo>
                <a:close/>
                <a:moveTo>
                  <a:pt y="185" x="866"/>
                </a:moveTo>
                <a:cubicBezTo>
                  <a:pt y="185" x="794"/>
                  <a:pt y="209" x="736"/>
                  <a:pt y="257" x="691"/>
                </a:cubicBezTo>
                <a:cubicBezTo>
                  <a:pt y="305" x="646"/>
                  <a:pt y="373" x="624"/>
                  <a:pt y="460" x="624"/>
                </a:cubicBezTo>
                <a:cubicBezTo>
                  <a:pt y="545" x="624"/>
                  <a:pt y="610" x="646"/>
                  <a:pt y="657" x="690"/>
                </a:cubicBezTo>
                <a:cubicBezTo>
                  <a:pt y="704" x="735"/>
                  <a:pt y="727" x="795"/>
                  <a:pt y="727" x="871"/>
                </a:cubicBezTo>
                <a:cubicBezTo>
                  <a:pt y="727" x="931"/>
                  <a:pt y="712" x="980"/>
                  <a:pt y="683" x="1019"/>
                </a:cubicBezTo>
                <a:cubicBezTo>
                  <a:pt y="654" x="1058"/>
                  <a:pt y="613" x="1084"/>
                  <a:pt y="560" x="1099"/>
                </a:cubicBezTo>
                <a:lnTo>
                  <a:pt y="548" x="1008"/>
                </a:lnTo>
                <a:cubicBezTo>
                  <a:pt y="585" x="994"/>
                  <a:pt y="612" x="976"/>
                  <a:pt y="629" x="954"/>
                </a:cubicBezTo>
                <a:cubicBezTo>
                  <a:pt y="646" x="931"/>
                  <a:pt y="655" x="903"/>
                  <a:pt y="655" x="871"/>
                </a:cubicBezTo>
                <a:cubicBezTo>
                  <a:pt y="655" x="828"/>
                  <a:pt y="640" x="792"/>
                  <a:pt y="609" x="763"/>
                </a:cubicBezTo>
                <a:cubicBezTo>
                  <a:pt y="579" x="734"/>
                  <a:pt y="535" x="718"/>
                  <a:pt y="479" x="714"/>
                </a:cubicBezTo>
                <a:lnTo>
                  <a:pt y="479" x="1101"/>
                </a:lnTo>
                <a:cubicBezTo>
                  <a:pt y="468" x="1101"/>
                  <a:pt y="460" x="1102"/>
                  <a:pt y="455" x="1102"/>
                </a:cubicBezTo>
                <a:cubicBezTo>
                  <a:pt y="369" x="1102"/>
                  <a:pt y="303" x="1080"/>
                  <a:pt y="256" x="1036"/>
                </a:cubicBezTo>
                <a:cubicBezTo>
                  <a:pt y="209" x="992"/>
                  <a:pt y="185" x="935"/>
                  <a:pt y="185" x="866"/>
                </a:cubicBezTo>
                <a:close/>
                <a:moveTo>
                  <a:pt y="185" x="1418"/>
                </a:moveTo>
                <a:cubicBezTo>
                  <a:pt y="185" x="1374"/>
                  <a:pt y="196" x="1333"/>
                  <a:pt y="217" x="1295"/>
                </a:cubicBezTo>
                <a:cubicBezTo>
                  <a:pt y="238" x="1257"/>
                  <a:pt y="269" x="1229"/>
                  <a:pt y="311" x="1210"/>
                </a:cubicBezTo>
                <a:cubicBezTo>
                  <a:pt y="353" x="1191"/>
                  <a:pt y="402" x="1182"/>
                  <a:pt y="458" x="1182"/>
                </a:cubicBezTo>
                <a:cubicBezTo>
                  <a:pt y="545" x="1182"/>
                  <a:pt y="611" x="1204"/>
                  <a:pt y="658" x="1247"/>
                </a:cubicBezTo>
                <a:cubicBezTo>
                  <a:pt y="704" x="1290"/>
                  <a:pt y="727" x="1347"/>
                  <a:pt y="727" x="1418"/>
                </a:cubicBezTo>
                <a:cubicBezTo>
                  <a:pt y="727" x="1475"/>
                  <a:pt y="710" x="1522"/>
                  <a:pt y="677" x="1561"/>
                </a:cubicBezTo>
                <a:cubicBezTo>
                  <a:pt y="643" x="1600"/>
                  <a:pt y="596" x="1624"/>
                  <a:pt y="537" x="1634"/>
                </a:cubicBezTo>
                <a:lnTo>
                  <a:pt y="525" x="1547"/>
                </a:lnTo>
                <a:cubicBezTo>
                  <a:pt y="569" x="1541"/>
                  <a:pt y="602" x="1527"/>
                  <a:pt y="623" x="1503"/>
                </a:cubicBezTo>
                <a:cubicBezTo>
                  <a:pt y="644" x="1480"/>
                  <a:pt y="655" x="1451"/>
                  <a:pt y="655" x="1417"/>
                </a:cubicBezTo>
                <a:cubicBezTo>
                  <a:pt y="655" x="1374"/>
                  <a:pt y="639" x="1339"/>
                  <a:pt y="607" x="1312"/>
                </a:cubicBezTo>
                <a:cubicBezTo>
                  <a:pt y="576" x="1286"/>
                  <a:pt y="525" x="1272"/>
                  <a:pt y="456" x="1272"/>
                </a:cubicBezTo>
                <a:cubicBezTo>
                  <a:pt y="387" x="1272"/>
                  <a:pt y="337" x="1286"/>
                  <a:pt y="305" x="1314"/>
                </a:cubicBezTo>
                <a:cubicBezTo>
                  <a:pt y="273" x="1342"/>
                  <a:pt y="257" x="1378"/>
                  <a:pt y="257" x="1422"/>
                </a:cubicBezTo>
                <a:cubicBezTo>
                  <a:pt y="257" x="1451"/>
                  <a:pt y="266" x="1476"/>
                  <a:pt y="284" x="1497"/>
                </a:cubicBezTo>
                <a:cubicBezTo>
                  <a:pt y="301" x="1517"/>
                  <a:pt y="327" x="1532"/>
                  <a:pt y="362" x="1540"/>
                </a:cubicBezTo>
                <a:lnTo>
                  <a:pt y="349" x="1625"/>
                </a:lnTo>
                <a:cubicBezTo>
                  <a:pt y="297" x="1615"/>
                  <a:pt y="256" x="1592"/>
                  <a:pt y="228" x="1557"/>
                </a:cubicBezTo>
                <a:cubicBezTo>
                  <a:pt y="199" x="1521"/>
                  <a:pt y="185" x="1475"/>
                  <a:pt y="185" x="1418"/>
                </a:cubicBezTo>
                <a:close/>
                <a:moveTo>
                  <a:pt y="185" x="3032"/>
                </a:moveTo>
                <a:cubicBezTo>
                  <a:pt y="185" x="2968"/>
                  <a:pt y="204" x="2913"/>
                  <a:pt y="243" x="2869"/>
                </a:cubicBezTo>
                <a:cubicBezTo>
                  <a:pt y="289" x="2815"/>
                  <a:pt y="360" x="2789"/>
                  <a:pt y="456" x="2789"/>
                </a:cubicBezTo>
                <a:cubicBezTo>
                  <a:pt y="544" x="2789"/>
                  <a:pt y="611" x="2811"/>
                  <a:pt y="657" x="2856"/>
                </a:cubicBezTo>
                <a:cubicBezTo>
                  <a:pt y="704" x="2900"/>
                  <a:pt y="727" x="2959"/>
                  <a:pt y="727" x="3032"/>
                </a:cubicBezTo>
                <a:cubicBezTo>
                  <a:pt y="727" x="3077"/>
                  <a:pt y="716" x="3119"/>
                  <a:pt y="695" x="3157"/>
                </a:cubicBezTo>
                <a:cubicBezTo>
                  <a:pt y="674" x="3195"/>
                  <a:pt y="644" x="3224"/>
                  <a:pt y="606" x="3244"/>
                </a:cubicBezTo>
                <a:cubicBezTo>
                  <a:pt y="568" x="3264"/>
                  <a:pt y="515" x="3274"/>
                  <a:pt y="449" x="3274"/>
                </a:cubicBezTo>
                <a:cubicBezTo>
                  <a:pt y="366" x="3274"/>
                  <a:pt y="302" x="3252"/>
                  <a:pt y="255" x="3207"/>
                </a:cubicBezTo>
                <a:cubicBezTo>
                  <a:pt y="208" x="3161"/>
                  <a:pt y="185" x="3103"/>
                  <a:pt y="185" x="3032"/>
                </a:cubicBezTo>
                <a:close/>
                <a:moveTo>
                  <a:pt y="185" x="3810"/>
                </a:moveTo>
                <a:cubicBezTo>
                  <a:pt y="185" x="3746"/>
                  <a:pt y="204" x="3692"/>
                  <a:pt y="243" x="3647"/>
                </a:cubicBezTo>
                <a:cubicBezTo>
                  <a:pt y="289" x="3594"/>
                  <a:pt y="360" x="3567"/>
                  <a:pt y="456" x="3567"/>
                </a:cubicBezTo>
                <a:cubicBezTo>
                  <a:pt y="544" x="3567"/>
                  <a:pt y="611" x="3589"/>
                  <a:pt y="657" x="3634"/>
                </a:cubicBezTo>
                <a:cubicBezTo>
                  <a:pt y="704" x="3679"/>
                  <a:pt y="727" x="3737"/>
                  <a:pt y="727" x="3810"/>
                </a:cubicBezTo>
                <a:cubicBezTo>
                  <a:pt y="727" x="3855"/>
                  <a:pt y="716" x="3897"/>
                  <a:pt y="695" x="3935"/>
                </a:cubicBezTo>
                <a:cubicBezTo>
                  <a:pt y="674" x="3974"/>
                  <a:pt y="644" x="4003"/>
                  <a:pt y="606" x="4023"/>
                </a:cubicBezTo>
                <a:cubicBezTo>
                  <a:pt y="568" x="4043"/>
                  <a:pt y="515" x="4053"/>
                  <a:pt y="449" x="4053"/>
                </a:cubicBezTo>
                <a:cubicBezTo>
                  <a:pt y="366" x="4053"/>
                  <a:pt y="302" x="4030"/>
                  <a:pt y="255" x="3985"/>
                </a:cubicBezTo>
                <a:cubicBezTo>
                  <a:pt y="208" x="3940"/>
                  <a:pt y="185" x="3881"/>
                  <a:pt y="185" x="3810"/>
                </a:cubicBezTo>
                <a:close/>
                <a:moveTo>
                  <a:pt y="185" x="4347"/>
                </a:moveTo>
                <a:cubicBezTo>
                  <a:pt y="185" x="4301"/>
                  <a:pt y="196" x="4261"/>
                  <a:pt y="219" x="4227"/>
                </a:cubicBezTo>
                <a:cubicBezTo>
                  <a:pt y="242" x="4193"/>
                  <a:pt y="274" x="4167"/>
                  <a:pt y="316" x="4149"/>
                </a:cubicBezTo>
                <a:cubicBezTo>
                  <a:pt y="358" x="4131"/>
                  <a:pt y="404" x="4122"/>
                  <a:pt y="453" x="4122"/>
                </a:cubicBezTo>
                <a:cubicBezTo>
                  <a:pt y="525" x="4122"/>
                  <a:pt y="587" x="4142"/>
                  <a:pt y="638" x="4181"/>
                </a:cubicBezTo>
                <a:cubicBezTo>
                  <a:pt y="690" x="4220"/>
                  <a:pt y="715" x="4275"/>
                  <a:pt y="715" x="4346"/>
                </a:cubicBezTo>
                <a:cubicBezTo>
                  <a:pt y="715" x="4403"/>
                  <a:pt y="693" x="4451"/>
                  <a:pt y="647" x="4490"/>
                </a:cubicBezTo>
                <a:lnTo>
                  <a:pt y="647" x="4490"/>
                </a:lnTo>
                <a:cubicBezTo>
                  <a:pt y="705" x="4490"/>
                  <a:pt y="742" x="4488"/>
                  <a:pt y="760" x="4483"/>
                </a:cubicBezTo>
                <a:cubicBezTo>
                  <a:pt y="790" x="4476"/>
                  <a:pt y="812" x="4461"/>
                  <a:pt y="829" x="4438"/>
                </a:cubicBezTo>
                <a:cubicBezTo>
                  <a:pt y="845" x="4416"/>
                  <a:pt y="853" x="4385"/>
                  <a:pt y="853" x="4344"/>
                </a:cubicBezTo>
                <a:cubicBezTo>
                  <a:pt y="853" x="4306"/>
                  <a:pt y="845" x="4277"/>
                  <a:pt y="829" x="4255"/>
                </a:cubicBezTo>
                <a:cubicBezTo>
                  <a:pt y="817" x="4239"/>
                  <a:pt y="797" x="4229"/>
                  <a:pt y="771" x="4225"/>
                </a:cubicBezTo>
                <a:lnTo>
                  <a:pt y="758" x="4140"/>
                </a:lnTo>
                <a:lnTo>
                  <a:pt y="758" x="4140"/>
                </a:lnTo>
                <a:cubicBezTo>
                  <a:pt y="814" x="4138"/>
                  <a:pt y="856" x="4157"/>
                  <a:pt y="884" x="4195"/>
                </a:cubicBezTo>
                <a:cubicBezTo>
                  <a:pt y="912" x="4233"/>
                  <a:pt y="926" x="4283"/>
                  <a:pt y="926" x="4345"/>
                </a:cubicBezTo>
                <a:cubicBezTo>
                  <a:pt y="926" x="4397"/>
                  <a:pt y="916" x="4441"/>
                  <a:pt y="896" x="4476"/>
                </a:cubicBezTo>
                <a:cubicBezTo>
                  <a:pt y="877" x="4512"/>
                  <a:pt y="850" x="4538"/>
                  <a:pt y="817" x="4554"/>
                </a:cubicBezTo>
                <a:cubicBezTo>
                  <a:pt y="783" x="4571"/>
                  <a:pt y="726" x="4579"/>
                  <a:pt y="645" x="4579"/>
                </a:cubicBezTo>
                <a:lnTo>
                  <a:pt y="197" x="4579"/>
                </a:lnTo>
                <a:lnTo>
                  <a:pt y="197" x="4498"/>
                </a:lnTo>
                <a:lnTo>
                  <a:pt y="259" x="4498"/>
                </a:lnTo>
                <a:cubicBezTo>
                  <a:pt y="210" x="4458"/>
                  <a:pt y="185" x="4408"/>
                  <a:pt y="185" x="4347"/>
                </a:cubicBezTo>
                <a:close/>
                <a:moveTo>
                  <a:pt y="197" x="4662"/>
                </a:moveTo>
                <a:lnTo>
                  <a:pt y="716" x="4859"/>
                </a:lnTo>
                <a:cubicBezTo>
                  <a:pt y="726" x="4855"/>
                  <a:pt y="733" x="4853"/>
                  <a:pt y="738" x="4851"/>
                </a:cubicBezTo>
                <a:cubicBezTo>
                  <a:pt y="773" x="4839"/>
                  <a:pt y="794" x="4830"/>
                  <a:pt y="803" x="4824"/>
                </a:cubicBezTo>
                <a:cubicBezTo>
                  <a:pt y="815" x="4817"/>
                  <a:pt y="824" x="4807"/>
                  <a:pt y="831" x="4795"/>
                </a:cubicBezTo>
                <a:cubicBezTo>
                  <a:pt y="837" x="4784"/>
                  <a:pt y="840" x="4768"/>
                  <a:pt y="840" x="4749"/>
                </a:cubicBezTo>
                <a:cubicBezTo>
                  <a:pt y="840" x="4734"/>
                  <a:pt y="838" x="4717"/>
                  <a:pt y="833" x="4698"/>
                </a:cubicBezTo>
                <a:lnTo>
                  <a:pt y="833" x="4698"/>
                </a:lnTo>
                <a:lnTo>
                  <a:pt y="915" x="4708"/>
                </a:lnTo>
                <a:cubicBezTo>
                  <a:pt y="922" x="4729"/>
                  <a:pt y="926" x="4748"/>
                  <a:pt y="926" x="4765"/>
                </a:cubicBezTo>
                <a:cubicBezTo>
                  <a:pt y="926" x="4793"/>
                  <a:pt y="919" x="4817"/>
                  <a:pt y="905" x="4837"/>
                </a:cubicBezTo>
                <a:cubicBezTo>
                  <a:pt y="892" x="4857"/>
                  <a:pt y="871" x="4875"/>
                  <a:pt y="842" x="4891"/>
                </a:cubicBezTo>
                <a:cubicBezTo>
                  <a:pt y="820" x="4902"/>
                  <a:pt y="781" x="4919"/>
                  <a:pt y="724" x="4940"/>
                </a:cubicBezTo>
                <a:lnTo>
                  <a:pt y="197" x="5137"/>
                </a:lnTo>
                <a:lnTo>
                  <a:pt y="197" x="5049"/>
                </a:lnTo>
                <a:lnTo>
                  <a:pt y="499" x="4938"/>
                </a:lnTo>
                <a:cubicBezTo>
                  <a:pt y="537" x="4924"/>
                  <a:pt y="577" x="4912"/>
                  <a:pt y="617" x="4902"/>
                </a:cubicBezTo>
                <a:cubicBezTo>
                  <a:pt y="575" x="4891"/>
                  <a:pt y="535" x="4879"/>
                  <a:pt y="497" x="4865"/>
                </a:cubicBezTo>
                <a:lnTo>
                  <a:pt y="197" x="4757"/>
                </a:lnTo>
                <a:close/>
              </a:path>
            </a:pathLst>
          </a:custGeom>
          <a:solidFill>
            <a:schemeClr val="lt2"/>
          </a:solidFill>
          <a:ln w="19050" cap="flat">
            <a:solidFill>
              <a:schemeClr val="dk2"/>
            </a:solidFill>
            <a:prstDash val="solid"/>
            <a:round/>
            <a:headEnd w="med" len="med" type="none"/>
            <a:tailEnd w="med" len="med" type="none"/>
          </a:ln>
        </p:spPr>
      </p:sp>
      <p:sp>
        <p:nvSpPr>
          <p:cNvPr id="91" name="Shape 91"/>
          <p:cNvSpPr txBox="1"/>
          <p:nvPr/>
        </p:nvSpPr>
        <p:spPr>
          <a:xfrm>
            <a:off y="2279275" x="1291950"/>
            <a:ext cy="386999" cx="908699"/>
          </a:xfrm>
          <a:prstGeom prst="rect">
            <a:avLst/>
          </a:prstGeom>
        </p:spPr>
        <p:txBody>
          <a:bodyPr bIns="91425" rIns="91425" lIns="91425" tIns="91425" anchor="t" anchorCtr="0">
            <a:noAutofit/>
          </a:bodyPr>
          <a:lstStyle/>
          <a:p>
            <a:pPr>
              <a:spcBef>
                <a:spcPts val="0"/>
              </a:spcBef>
              <a:buNone/>
            </a:pPr>
            <a:r>
              <a:rPr lang="en"/>
              <a:t>Penicillin</a:t>
            </a:r>
          </a:p>
        </p:txBody>
      </p:sp>
      <p:sp>
        <p:nvSpPr>
          <p:cNvPr id="92" name="Shape 92"/>
          <p:cNvSpPr txBox="1"/>
          <p:nvPr/>
        </p:nvSpPr>
        <p:spPr>
          <a:xfrm>
            <a:off y="2305012" x="3416475"/>
            <a:ext cy="363300" cx="1785600"/>
          </a:xfrm>
          <a:prstGeom prst="rect">
            <a:avLst/>
          </a:prstGeom>
        </p:spPr>
        <p:txBody>
          <a:bodyPr bIns="91425" rIns="91425" lIns="91425" tIns="91425" anchor="t" anchorCtr="0">
            <a:noAutofit/>
          </a:bodyPr>
          <a:lstStyle/>
          <a:p>
            <a:pPr>
              <a:spcBef>
                <a:spcPts val="0"/>
              </a:spcBef>
              <a:buNone/>
            </a:pPr>
            <a:r>
              <a:rPr lang="en"/>
              <a:t>Blood Transfusions</a:t>
            </a:r>
          </a:p>
        </p:txBody>
      </p:sp>
      <p:sp>
        <p:nvSpPr>
          <p:cNvPr id="93" name="Shape 93"/>
          <p:cNvSpPr txBox="1"/>
          <p:nvPr/>
        </p:nvSpPr>
        <p:spPr>
          <a:xfrm>
            <a:off y="2709650" x="634025"/>
            <a:ext cy="832799" cx="2382299"/>
          </a:xfrm>
          <a:prstGeom prst="rect">
            <a:avLst/>
          </a:prstGeom>
        </p:spPr>
        <p:txBody>
          <a:bodyPr bIns="91425" rIns="91425" lIns="91425" tIns="91425" anchor="t" anchorCtr="0">
            <a:noAutofit/>
          </a:bodyPr>
          <a:lstStyle/>
          <a:p>
            <a:pPr rtl="0" lvl="0">
              <a:spcBef>
                <a:spcPts val="0"/>
              </a:spcBef>
              <a:buNone/>
            </a:pPr>
            <a:r>
              <a:rPr sz="1200" lang="en"/>
              <a:t>-A antibiotic used to treat multiple diseases.</a:t>
            </a:r>
          </a:p>
          <a:p>
            <a:pPr>
              <a:spcBef>
                <a:spcPts val="0"/>
              </a:spcBef>
              <a:buNone/>
            </a:pPr>
            <a:r>
              <a:rPr sz="1200" lang="en"/>
              <a:t>-First isolated during WWII</a:t>
            </a:r>
          </a:p>
        </p:txBody>
      </p:sp>
      <p:sp>
        <p:nvSpPr>
          <p:cNvPr id="94" name="Shape 94"/>
          <p:cNvSpPr txBox="1"/>
          <p:nvPr/>
        </p:nvSpPr>
        <p:spPr>
          <a:xfrm>
            <a:off y="2737450" x="3118125"/>
            <a:ext cy="631200" cx="2382299"/>
          </a:xfrm>
          <a:prstGeom prst="rect">
            <a:avLst/>
          </a:prstGeom>
        </p:spPr>
        <p:txBody>
          <a:bodyPr bIns="91425" rIns="91425" lIns="91425" tIns="91425" anchor="t" anchorCtr="0">
            <a:noAutofit/>
          </a:bodyPr>
          <a:lstStyle/>
          <a:p>
            <a:pPr>
              <a:spcBef>
                <a:spcPts val="0"/>
              </a:spcBef>
              <a:buNone/>
            </a:pPr>
            <a:r>
              <a:rPr sz="1200" lang="en"/>
              <a:t>-Made easier to store blood for soldiers during the war</a:t>
            </a:r>
          </a:p>
        </p:txBody>
      </p:sp>
      <p:sp>
        <p:nvSpPr>
          <p:cNvPr id="95" name="Shape 95"/>
          <p:cNvSpPr txBox="1"/>
          <p:nvPr/>
        </p:nvSpPr>
        <p:spPr>
          <a:xfrm>
            <a:off y="2291125" x="6618700"/>
            <a:ext cy="363300" cx="962400"/>
          </a:xfrm>
          <a:prstGeom prst="rect">
            <a:avLst/>
          </a:prstGeom>
        </p:spPr>
        <p:txBody>
          <a:bodyPr bIns="91425" rIns="91425" lIns="91425" tIns="91425" anchor="t" anchorCtr="0">
            <a:noAutofit/>
          </a:bodyPr>
          <a:lstStyle/>
          <a:p>
            <a:pPr>
              <a:spcBef>
                <a:spcPts val="0"/>
              </a:spcBef>
              <a:buNone/>
            </a:pPr>
            <a:r>
              <a:rPr lang="en"/>
              <a:t>Jet Plane</a:t>
            </a:r>
          </a:p>
        </p:txBody>
      </p:sp>
      <p:sp>
        <p:nvSpPr>
          <p:cNvPr id="96" name="Shape 96"/>
          <p:cNvSpPr txBox="1"/>
          <p:nvPr/>
        </p:nvSpPr>
        <p:spPr>
          <a:xfrm>
            <a:off y="2808400" x="6109900"/>
            <a:ext cy="734099" cx="1980000"/>
          </a:xfrm>
          <a:prstGeom prst="rect">
            <a:avLst/>
          </a:prstGeom>
        </p:spPr>
        <p:txBody>
          <a:bodyPr bIns="91425" rIns="91425" lIns="91425" tIns="91425" anchor="t" anchorCtr="0">
            <a:noAutofit/>
          </a:bodyPr>
          <a:lstStyle/>
          <a:p>
            <a:pPr rtl="0" lvl="0">
              <a:spcBef>
                <a:spcPts val="0"/>
              </a:spcBef>
              <a:buNone/>
            </a:pPr>
            <a:r>
              <a:rPr sz="1200" lang="en"/>
              <a:t>-First jet propelled planes became available</a:t>
            </a:r>
          </a:p>
          <a:p>
            <a:pPr>
              <a:spcBef>
                <a:spcPts val="0"/>
              </a:spcBef>
              <a:buNone/>
            </a:pPr>
            <a:r>
              <a:rPr sz="1200" lang="en"/>
              <a:t>-Not used much in war</a:t>
            </a:r>
          </a:p>
        </p:txBody>
      </p:sp>
      <p:pic>
        <p:nvPicPr>
          <p:cNvPr id="97" name="Shape 97"/>
          <p:cNvPicPr preferRelativeResize="0"/>
          <p:nvPr/>
        </p:nvPicPr>
        <p:blipFill>
          <a:blip r:embed="rId3"/>
          <a:stretch>
            <a:fillRect/>
          </a:stretch>
        </p:blipFill>
        <p:spPr>
          <a:xfrm>
            <a:off y="3542440" x="5908747"/>
            <a:ext cy="1256682" cx="2382299"/>
          </a:xfrm>
          <a:prstGeom prst="rect">
            <a:avLst/>
          </a:prstGeom>
          <a:noFill/>
          <a:ln>
            <a:noFill/>
          </a:ln>
        </p:spPr>
      </p:pic>
      <p:pic>
        <p:nvPicPr>
          <p:cNvPr id="98" name="Shape 98"/>
          <p:cNvPicPr preferRelativeResize="0"/>
          <p:nvPr/>
        </p:nvPicPr>
        <p:blipFill>
          <a:blip r:embed="rId4"/>
          <a:stretch>
            <a:fillRect/>
          </a:stretch>
        </p:blipFill>
        <p:spPr>
          <a:xfrm>
            <a:off y="3415825" x="923712"/>
            <a:ext cy="1383299" cx="1645175"/>
          </a:xfrm>
          <a:prstGeom prst="rect">
            <a:avLst/>
          </a:prstGeom>
          <a:noFill/>
          <a:ln>
            <a:noFill/>
          </a:ln>
        </p:spPr>
      </p:pic>
      <p:pic>
        <p:nvPicPr>
          <p:cNvPr id="99" name="Shape 99"/>
          <p:cNvPicPr preferRelativeResize="0"/>
          <p:nvPr/>
        </p:nvPicPr>
        <p:blipFill>
          <a:blip r:embed="rId5"/>
          <a:stretch>
            <a:fillRect/>
          </a:stretch>
        </p:blipFill>
        <p:spPr>
          <a:xfrm>
            <a:off y="3437783" x="3449015"/>
            <a:ext cy="1383300" cx="1720522"/>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