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3" d="100"/>
          <a:sy n="73" d="100"/>
        </p:scale>
        <p:origin x="-22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037B0-0350-754A-998F-7DCA0454E367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3021B-CA6C-8146-AB43-007389C9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88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3021B-CA6C-8146-AB43-007389C96D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27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1A0C47-018D-4460-B945-BFF7981B6CA6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7269"/>
            <a:ext cx="7772400" cy="97840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Women In WWII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40496" cy="2438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509" y="0"/>
            <a:ext cx="3170492" cy="2438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4284"/>
            <a:ext cx="4389996" cy="32837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8599" y="3595284"/>
            <a:ext cx="4165401" cy="326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05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In The 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0894"/>
            <a:ext cx="7770813" cy="581759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Women’s Division </a:t>
            </a:r>
            <a:r>
              <a:rPr lang="en-US" dirty="0" smtClean="0"/>
              <a:t>(WD) of the </a:t>
            </a:r>
            <a:r>
              <a:rPr lang="en-US" dirty="0" smtClean="0">
                <a:solidFill>
                  <a:srgbClr val="FF0000"/>
                </a:solidFill>
              </a:rPr>
              <a:t>Royal Canadian Air Force </a:t>
            </a:r>
            <a:r>
              <a:rPr lang="en-US" dirty="0" smtClean="0"/>
              <a:t>(RCAF) was created in 1941. </a:t>
            </a:r>
          </a:p>
          <a:p>
            <a:r>
              <a:rPr lang="en-US" dirty="0" smtClean="0"/>
              <a:t>Women trained as clerks, cooks, hospital assistants, drivers, telephone operators, welders, instrument mechanics, and engine mechanics.</a:t>
            </a:r>
          </a:p>
          <a:p>
            <a:r>
              <a:rPr lang="en-US" dirty="0" smtClean="0"/>
              <a:t>The RCAF refused to let licensed female pilots fly until later in the war. </a:t>
            </a:r>
          </a:p>
          <a:p>
            <a:r>
              <a:rPr lang="en-US" dirty="0" smtClean="0"/>
              <a:t>Women ferried bombers to Britain, but never took part in combat.</a:t>
            </a:r>
          </a:p>
        </p:txBody>
      </p:sp>
    </p:spTree>
    <p:extLst>
      <p:ext uri="{BB962C8B-B14F-4D97-AF65-F5344CB8AC3E}">
        <p14:creationId xmlns:p14="http://schemas.microsoft.com/office/powerpoint/2010/main" val="1994842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Women And The War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0894"/>
            <a:ext cx="7770813" cy="5073077"/>
          </a:xfrm>
        </p:spPr>
        <p:txBody>
          <a:bodyPr/>
          <a:lstStyle/>
          <a:p>
            <a:r>
              <a:rPr lang="en-US" dirty="0" smtClean="0"/>
              <a:t>As the First World War, women joined war industries in roles that were unusual for them at the time. “Rosie the Riveter” became a popular nickname for these working women.</a:t>
            </a:r>
          </a:p>
          <a:p>
            <a:r>
              <a:rPr lang="en-US" dirty="0" smtClean="0"/>
              <a:t>During the war, the </a:t>
            </a:r>
            <a:r>
              <a:rPr lang="en-US" dirty="0" smtClean="0">
                <a:solidFill>
                  <a:srgbClr val="FF0000"/>
                </a:solidFill>
              </a:rPr>
              <a:t>National Selective Service Program </a:t>
            </a:r>
            <a:r>
              <a:rPr lang="en-US" dirty="0" smtClean="0"/>
              <a:t>registered women for work in factories and established daycare centres in Ontario and Quebec, where industry was concentrated.</a:t>
            </a:r>
          </a:p>
          <a:p>
            <a:r>
              <a:rPr lang="en-US" dirty="0" smtClean="0"/>
              <a:t>Women also joined the </a:t>
            </a:r>
            <a:r>
              <a:rPr lang="en-US" dirty="0" smtClean="0">
                <a:solidFill>
                  <a:srgbClr val="FF0000"/>
                </a:solidFill>
              </a:rPr>
              <a:t>Canadian Women’s Army Corps </a:t>
            </a:r>
            <a:r>
              <a:rPr lang="en-US" dirty="0" smtClean="0"/>
              <a:t>(CWAC), serving mostly as clerks, drivers, and nurses.</a:t>
            </a:r>
          </a:p>
          <a:p>
            <a:r>
              <a:rPr lang="en-US" dirty="0" smtClean="0"/>
              <a:t>By 1945, almost one-third of all Canadian women were employed in the war effort.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83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Over Seas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0893"/>
            <a:ext cx="7770813" cy="495264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Early in the war, women were accepted into the armed services for the first time in Canadian history. In 1941, the Canadian Army created the </a:t>
            </a:r>
            <a:r>
              <a:rPr lang="en-US" dirty="0" smtClean="0">
                <a:solidFill>
                  <a:srgbClr val="FF0000"/>
                </a:solidFill>
              </a:rPr>
              <a:t>Canadian Women’s Army Corps. </a:t>
            </a:r>
          </a:p>
          <a:p>
            <a:r>
              <a:rPr lang="en-US" dirty="0" smtClean="0"/>
              <a:t>During the same year, the RCAF (Woman’s Division) was established, followed by the Women’s Royal Canadian Naval Service. </a:t>
            </a:r>
          </a:p>
          <a:p>
            <a:r>
              <a:rPr lang="en-US" dirty="0" smtClean="0"/>
              <a:t>Overseas, women filled non-combative positions such as radio operators, first-aid workers, nurses, and ambulance drivers.</a:t>
            </a:r>
          </a:p>
          <a:p>
            <a:r>
              <a:rPr lang="en-US" dirty="0"/>
              <a:t>  http://</a:t>
            </a:r>
            <a:r>
              <a:rPr lang="en-US" dirty="0" err="1"/>
              <a:t>www.cbc.ca</a:t>
            </a:r>
            <a:r>
              <a:rPr lang="en-US" dirty="0"/>
              <a:t>/player/</a:t>
            </a:r>
            <a:r>
              <a:rPr lang="en-US" dirty="0" err="1"/>
              <a:t>Digital+Archives</a:t>
            </a:r>
            <a:r>
              <a:rPr lang="en-US" dirty="0"/>
              <a:t>/</a:t>
            </a:r>
            <a:r>
              <a:rPr lang="en-US" dirty="0" err="1"/>
              <a:t>War+and+Conflict</a:t>
            </a:r>
            <a:r>
              <a:rPr lang="en-US" dirty="0"/>
              <a:t>/</a:t>
            </a:r>
            <a:r>
              <a:rPr lang="en-US" dirty="0" err="1"/>
              <a:t>Second+World+War</a:t>
            </a:r>
            <a:r>
              <a:rPr lang="en-US" dirty="0"/>
              <a:t>/</a:t>
            </a:r>
            <a:r>
              <a:rPr lang="en-US" dirty="0" err="1"/>
              <a:t>Women+in+WWII</a:t>
            </a:r>
            <a:r>
              <a:rPr lang="en-US" dirty="0"/>
              <a:t>/ID/1836346437/</a:t>
            </a:r>
          </a:p>
        </p:txBody>
      </p:sp>
    </p:spTree>
    <p:extLst>
      <p:ext uri="{BB962C8B-B14F-4D97-AF65-F5344CB8AC3E}">
        <p14:creationId xmlns:p14="http://schemas.microsoft.com/office/powerpoint/2010/main" val="1463636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On The Home 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1942, the federal government established the </a:t>
            </a:r>
            <a:r>
              <a:rPr lang="en-US" dirty="0" smtClean="0">
                <a:solidFill>
                  <a:srgbClr val="FF0000"/>
                </a:solidFill>
              </a:rPr>
              <a:t>National Selective Service </a:t>
            </a:r>
            <a:r>
              <a:rPr lang="en-US" dirty="0" smtClean="0"/>
              <a:t>(NSS) to recruit as many women as possible for wartime work.</a:t>
            </a:r>
          </a:p>
          <a:p>
            <a:r>
              <a:rPr lang="en-US" dirty="0" smtClean="0"/>
              <a:t>As a result, thousands of women worked in war industries </a:t>
            </a:r>
            <a:r>
              <a:rPr lang="en-US" dirty="0" smtClean="0">
                <a:solidFill>
                  <a:srgbClr val="FF0000"/>
                </a:solidFill>
              </a:rPr>
              <a:t>building ships, airplanes, and weapons. </a:t>
            </a:r>
            <a:endParaRPr lang="en-US" dirty="0" smtClean="0"/>
          </a:p>
          <a:p>
            <a:r>
              <a:rPr lang="en-US" dirty="0" smtClean="0"/>
              <a:t>In rural areas women operated farms, and across the country they filled a variety of positions traditionally held by men.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52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6005140"/>
          </a:xfrm>
        </p:spPr>
        <p:txBody>
          <a:bodyPr/>
          <a:lstStyle/>
          <a:p>
            <a:r>
              <a:rPr lang="en-US" dirty="0" smtClean="0"/>
              <a:t>Fin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3874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71</TotalTime>
  <Words>342</Words>
  <Application>Microsoft Office PowerPoint</Application>
  <PresentationFormat>On-screen Show (4:3)</PresentationFormat>
  <Paragraphs>22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Story</vt:lpstr>
      <vt:lpstr>Women In WWII</vt:lpstr>
      <vt:lpstr>War In The Air</vt:lpstr>
      <vt:lpstr>Women And The War Machine</vt:lpstr>
      <vt:lpstr>Women Over Seas</vt:lpstr>
      <vt:lpstr>Women On The Home Front</vt:lpstr>
      <vt:lpstr>Fin</vt:lpstr>
    </vt:vector>
  </TitlesOfParts>
  <Company>Moduline Indisties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 In WWII</dc:title>
  <dc:creator>walter fontinha</dc:creator>
  <cp:lastModifiedBy>Fitton, Erica</cp:lastModifiedBy>
  <cp:revision>6</cp:revision>
  <dcterms:created xsi:type="dcterms:W3CDTF">2014-05-27T04:42:43Z</dcterms:created>
  <dcterms:modified xsi:type="dcterms:W3CDTF">2014-05-28T19:49:06Z</dcterms:modified>
</cp:coreProperties>
</file>