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2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7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1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9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12A4-5CA4-4F1E-883A-AE78D4F94BD3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C6BF-89F4-4B70-AFA8-BA4BDC7D6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2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164" y="152400"/>
            <a:ext cx="6858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Woman’s </a:t>
            </a:r>
            <a:r>
              <a:rPr lang="en-US" sz="1400" b="1" u="sng" dirty="0" smtClean="0"/>
              <a:t>Contribution</a:t>
            </a:r>
          </a:p>
          <a:p>
            <a:endParaRPr lang="en-US" sz="1400" dirty="0"/>
          </a:p>
          <a:p>
            <a:r>
              <a:rPr lang="en-US" sz="1400" u="sng" dirty="0"/>
              <a:t>How woman helped with the war</a:t>
            </a:r>
            <a:endParaRPr lang="en-US" sz="1400" dirty="0"/>
          </a:p>
          <a:p>
            <a:r>
              <a:rPr lang="en-US" sz="1400" dirty="0" smtClean="0"/>
              <a:t>- Early </a:t>
            </a:r>
            <a:r>
              <a:rPr lang="en-US" sz="1400" dirty="0"/>
              <a:t>in the war woman were accepted into the armed forces </a:t>
            </a:r>
            <a:r>
              <a:rPr lang="en-US" sz="1400" dirty="0" smtClean="0"/>
              <a:t>and worked mostly on the home front. </a:t>
            </a:r>
          </a:p>
          <a:p>
            <a:r>
              <a:rPr lang="en-US" sz="1400" dirty="0" smtClean="0"/>
              <a:t>- </a:t>
            </a:r>
            <a:r>
              <a:rPr lang="en-US" sz="1400" dirty="0"/>
              <a:t>The NSS (National Selective Service) was recruiting woman and over 43,000 were serving.</a:t>
            </a:r>
          </a:p>
          <a:p>
            <a:r>
              <a:rPr lang="en-US" sz="1400" dirty="0" smtClean="0"/>
              <a:t>- The </a:t>
            </a:r>
            <a:r>
              <a:rPr lang="en-US" sz="1400" dirty="0"/>
              <a:t>woman on the home front took over men’s jobs such as working in the war industries and farming</a:t>
            </a:r>
            <a:r>
              <a:rPr lang="en-US" sz="14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US" sz="1400" u="sng" dirty="0"/>
              <a:t>Where the woman helped</a:t>
            </a:r>
            <a:endParaRPr lang="en-US" sz="1400" dirty="0"/>
          </a:p>
          <a:p>
            <a:r>
              <a:rPr lang="en-US" sz="1400" dirty="0"/>
              <a:t>- Most women stayed on the home front in Canada doing the necessary jobs for the war.</a:t>
            </a:r>
          </a:p>
          <a:p>
            <a:r>
              <a:rPr lang="en-US" sz="1400" dirty="0" smtClean="0"/>
              <a:t>- Many </a:t>
            </a:r>
            <a:r>
              <a:rPr lang="en-US" sz="1400" dirty="0"/>
              <a:t>women went overseas and worked non-combative jobs like radio operators, first-aid workers, nurses and ambulance drivers</a:t>
            </a:r>
            <a:r>
              <a:rPr lang="en-US" sz="14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US" sz="1400" u="sng" dirty="0"/>
              <a:t>When the woman contributed</a:t>
            </a:r>
            <a:endParaRPr lang="en-US" sz="1400" dirty="0"/>
          </a:p>
          <a:p>
            <a:r>
              <a:rPr lang="en-US" sz="1400" dirty="0"/>
              <a:t>- In 1941 the Canadian Army created the Canadian Women’s Army Corps and women were allowed to join the war effort overseas. </a:t>
            </a:r>
          </a:p>
          <a:p>
            <a:r>
              <a:rPr lang="en-US" sz="1400" dirty="0"/>
              <a:t>- The NSS was recruiting women by 1942</a:t>
            </a:r>
          </a:p>
          <a:p>
            <a:r>
              <a:rPr lang="en-US" sz="1400" dirty="0" smtClean="0"/>
              <a:t>- By </a:t>
            </a:r>
            <a:r>
              <a:rPr lang="en-US" sz="1400" dirty="0"/>
              <a:t>1945 thousands of women were overseas contributing</a:t>
            </a:r>
            <a:r>
              <a:rPr lang="en-US" sz="1400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US" sz="1400" u="sng" dirty="0"/>
              <a:t>Women’s significance to Canada</a:t>
            </a:r>
            <a:endParaRPr lang="en-US" sz="1400" dirty="0"/>
          </a:p>
          <a:p>
            <a:r>
              <a:rPr lang="en-US" sz="1400" dirty="0"/>
              <a:t>-They were eager to support the war </a:t>
            </a:r>
            <a:r>
              <a:rPr lang="en-US" sz="1400" dirty="0" smtClean="0"/>
              <a:t>effort</a:t>
            </a:r>
          </a:p>
          <a:p>
            <a:r>
              <a:rPr lang="en-US" sz="1400" dirty="0" smtClean="0"/>
              <a:t>- Men needed their help with the war working their home jobs and </a:t>
            </a:r>
            <a:endParaRPr lang="en-US" sz="1400" dirty="0"/>
          </a:p>
          <a:p>
            <a:r>
              <a:rPr lang="en-US" sz="1400" dirty="0" smtClean="0"/>
              <a:t>in the navy. </a:t>
            </a:r>
          </a:p>
          <a:p>
            <a:endParaRPr lang="en-US" sz="1400" dirty="0" smtClean="0"/>
          </a:p>
          <a:p>
            <a:r>
              <a:rPr lang="en-US" sz="1400" u="sng" dirty="0" smtClean="0"/>
              <a:t>Interesting </a:t>
            </a:r>
            <a:r>
              <a:rPr lang="en-US" sz="1400" u="sng" dirty="0"/>
              <a:t>facts</a:t>
            </a:r>
            <a:endParaRPr lang="en-US" sz="1400" dirty="0"/>
          </a:p>
          <a:p>
            <a:r>
              <a:rPr lang="en-US" sz="1400" dirty="0"/>
              <a:t>- Almost 4,500 joined Canadians Nursing Services</a:t>
            </a:r>
          </a:p>
          <a:p>
            <a:r>
              <a:rPr lang="en-US" sz="1400" dirty="0"/>
              <a:t>- Over 20,000 jointed the Canadian Women’s Army Corps</a:t>
            </a:r>
          </a:p>
          <a:p>
            <a:r>
              <a:rPr lang="en-US" sz="1400" dirty="0"/>
              <a:t>- Over 16,000 joined the Women’s Auxiliary Air Force</a:t>
            </a:r>
          </a:p>
          <a:p>
            <a:r>
              <a:rPr lang="en-US" sz="1400" dirty="0"/>
              <a:t>- Over 6,660 joined the Women’s Royal Naval Services</a:t>
            </a:r>
          </a:p>
        </p:txBody>
      </p:sp>
      <p:pic>
        <p:nvPicPr>
          <p:cNvPr id="1026" name="Picture 2" descr="http://ts4.mm.bing.net/th?&amp;id=HN.607990798861336795&amp;w=300&amp;h=300&amp;c=0&amp;pid=1.9&amp;rs=0&amp;p=0&amp;url=http%3A%2F%2Fkashiffashionweb.blogspot.com%2F2012%2F12%2Fww2-women-fashion.ht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867" y="152400"/>
            <a:ext cx="165946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th?&amp;id=HN.608008884972686447&amp;w=300&amp;h=300&amp;c=0&amp;pid=1.9&amp;rs=0&amp;p=0&amp;url=http%3A%2F%2Fmilitaryhistorynow.com%2F2012%2F11%2F16%2Fbomber-girls-the-women-fliers-of-world-war-two%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1828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16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Brooks, Alexis</dc:creator>
  <cp:lastModifiedBy>Brooks, Alexis</cp:lastModifiedBy>
  <cp:revision>3</cp:revision>
  <dcterms:created xsi:type="dcterms:W3CDTF">2014-05-16T18:14:11Z</dcterms:created>
  <dcterms:modified xsi:type="dcterms:W3CDTF">2014-05-20T16:52:03Z</dcterms:modified>
</cp:coreProperties>
</file>