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9" r:id="rId7"/>
    <p:sldId id="260" r:id="rId8"/>
    <p:sldId id="261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7" d="100"/>
          <a:sy n="67" d="100"/>
        </p:scale>
        <p:origin x="3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8BDD-8E55-4952-9566-6CEE92DEF055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AED83-B82C-405E-A6CB-0EEAE22BD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814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8BDD-8E55-4952-9566-6CEE92DEF055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AED83-B82C-405E-A6CB-0EEAE22BD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661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8BDD-8E55-4952-9566-6CEE92DEF055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AED83-B82C-405E-A6CB-0EEAE22BD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776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8BDD-8E55-4952-9566-6CEE92DEF055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AED83-B82C-405E-A6CB-0EEAE22BD3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3426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8BDD-8E55-4952-9566-6CEE92DEF055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AED83-B82C-405E-A6CB-0EEAE22BD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8465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8BDD-8E55-4952-9566-6CEE92DEF055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AED83-B82C-405E-A6CB-0EEAE22BD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472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8BDD-8E55-4952-9566-6CEE92DEF055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AED83-B82C-405E-A6CB-0EEAE22BD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6307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8BDD-8E55-4952-9566-6CEE92DEF055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AED83-B82C-405E-A6CB-0EEAE22BD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7201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8BDD-8E55-4952-9566-6CEE92DEF055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AED83-B82C-405E-A6CB-0EEAE22BD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819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8BDD-8E55-4952-9566-6CEE92DEF055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AED83-B82C-405E-A6CB-0EEAE22BD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644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8BDD-8E55-4952-9566-6CEE92DEF055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AED83-B82C-405E-A6CB-0EEAE22BD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478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8BDD-8E55-4952-9566-6CEE92DEF055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AED83-B82C-405E-A6CB-0EEAE22BD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52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8BDD-8E55-4952-9566-6CEE92DEF055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AED83-B82C-405E-A6CB-0EEAE22BD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684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8BDD-8E55-4952-9566-6CEE92DEF055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AED83-B82C-405E-A6CB-0EEAE22BD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814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8BDD-8E55-4952-9566-6CEE92DEF055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AED83-B82C-405E-A6CB-0EEAE22BD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306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8BDD-8E55-4952-9566-6CEE92DEF055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AED83-B82C-405E-A6CB-0EEAE22BD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113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8BDD-8E55-4952-9566-6CEE92DEF055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AED83-B82C-405E-A6CB-0EEAE22BD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196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38BDD-8E55-4952-9566-6CEE92DEF055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AED83-B82C-405E-A6CB-0EEAE22BD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1090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27BF8-6D01-495A-8A7D-AC19ECA6FA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Reign of Terror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8AD486-2CD4-4D4D-8D42-A98E927C72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1793-1795</a:t>
            </a:r>
          </a:p>
        </p:txBody>
      </p:sp>
    </p:spTree>
    <p:extLst>
      <p:ext uri="{BB962C8B-B14F-4D97-AF65-F5344CB8AC3E}">
        <p14:creationId xmlns:p14="http://schemas.microsoft.com/office/powerpoint/2010/main" val="1638362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02B5C81-D2A7-4F15-A609-37FFB30FA19C}"/>
              </a:ext>
            </a:extLst>
          </p:cNvPr>
          <p:cNvSpPr txBox="1"/>
          <p:nvPr/>
        </p:nvSpPr>
        <p:spPr>
          <a:xfrm>
            <a:off x="485775" y="2551837"/>
            <a:ext cx="511492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rebuchet MS" panose="020B0603020202020204" pitchFamily="34" charset="0"/>
              </a:rPr>
              <a:t>A General named 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rebuchet MS" panose="020B0603020202020204" pitchFamily="34" charset="0"/>
              </a:rPr>
              <a:t>Napoleon</a:t>
            </a:r>
            <a:r>
              <a:rPr lang="en-US" sz="3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rebuchet MS" panose="020B0603020202020204" pitchFamily="34" charset="0"/>
              </a:rPr>
              <a:t> soon crushed the weak Directory </a:t>
            </a:r>
            <a:endParaRPr lang="en-US" sz="2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Napoleon I | Biography, Achievements, &amp; Facts | Britannica">
            <a:extLst>
              <a:ext uri="{FF2B5EF4-FFF2-40B4-BE49-F238E27FC236}">
                <a16:creationId xmlns:a16="http://schemas.microsoft.com/office/drawing/2014/main" id="{957692BA-9396-4E2F-BE01-A912FF8FD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975" y="1202531"/>
            <a:ext cx="5937250" cy="445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097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87FE892-947B-4E86-B94C-E5B28AAAC6FC}"/>
              </a:ext>
            </a:extLst>
          </p:cNvPr>
          <p:cNvSpPr txBox="1"/>
          <p:nvPr/>
        </p:nvSpPr>
        <p:spPr>
          <a:xfrm>
            <a:off x="147636" y="2019806"/>
            <a:ext cx="604837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rebuchet MS" panose="020B0603020202020204" pitchFamily="34" charset="0"/>
              </a:rPr>
              <a:t>In 1793 after the death of Louis the 16</a:t>
            </a:r>
            <a:r>
              <a:rPr lang="en-US" sz="2400" baseline="30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rebuchet MS" panose="020B0603020202020204" pitchFamily="34" charset="0"/>
              </a:rPr>
              <a:t>th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rebuchet MS" panose="020B0603020202020204" pitchFamily="34" charset="0"/>
              </a:rPr>
              <a:t>, The</a:t>
            </a:r>
            <a:r>
              <a:rPr 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rebuchet MS" panose="020B0603020202020204" pitchFamily="34" charset="0"/>
              </a:rPr>
              <a:t> Jacobins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rebuchet MS" panose="020B0603020202020204" pitchFamily="34" charset="0"/>
              </a:rPr>
              <a:t> (lead by Robespierre) and </a:t>
            </a:r>
            <a:r>
              <a:rPr 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rebuchet MS" panose="020B0603020202020204" pitchFamily="34" charset="0"/>
              </a:rPr>
              <a:t>Sans Culottes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rebuchet MS" panose="020B0603020202020204" pitchFamily="34" charset="0"/>
              </a:rPr>
              <a:t> (lead by Marat) took over the </a:t>
            </a:r>
            <a:r>
              <a:rPr 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rebuchet MS" panose="020B0603020202020204" pitchFamily="34" charset="0"/>
              </a:rPr>
              <a:t>National Assembly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rebuchet MS" panose="020B0603020202020204" pitchFamily="34" charset="0"/>
              </a:rPr>
              <a:t> (which changed its name to the national convention). They were </a:t>
            </a:r>
            <a:r>
              <a:rPr 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rebuchet MS" panose="020B0603020202020204" pitchFamily="34" charset="0"/>
              </a:rPr>
              <a:t>determined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rebuchet MS" panose="020B0603020202020204" pitchFamily="34" charset="0"/>
              </a:rPr>
              <a:t> that the </a:t>
            </a:r>
            <a:r>
              <a:rPr 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rebuchet MS" panose="020B0603020202020204" pitchFamily="34" charset="0"/>
              </a:rPr>
              <a:t>advances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rebuchet MS" panose="020B0603020202020204" pitchFamily="34" charset="0"/>
              </a:rPr>
              <a:t> made by the Revolution would </a:t>
            </a:r>
            <a:r>
              <a:rPr 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rebuchet MS" panose="020B0603020202020204" pitchFamily="34" charset="0"/>
              </a:rPr>
              <a:t>not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rebuchet MS" panose="020B0603020202020204" pitchFamily="34" charset="0"/>
              </a:rPr>
              <a:t> be </a:t>
            </a:r>
            <a:r>
              <a:rPr 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rebuchet MS" panose="020B0603020202020204" pitchFamily="34" charset="0"/>
              </a:rPr>
              <a:t>reversed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rebuchet MS" panose="020B0603020202020204" pitchFamily="34" charset="0"/>
              </a:rPr>
              <a:t>. 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1030" name="Picture 6" descr="Maximilien Robespierre (Revolutionary) - On This Day">
            <a:extLst>
              <a:ext uri="{FF2B5EF4-FFF2-40B4-BE49-F238E27FC236}">
                <a16:creationId xmlns:a16="http://schemas.microsoft.com/office/drawing/2014/main" id="{D0D43D77-E4A1-446D-BB93-30775822E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741" y="314404"/>
            <a:ext cx="2585690" cy="322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Jean-Paul Marat - Wikipedia">
            <a:extLst>
              <a:ext uri="{FF2B5EF4-FFF2-40B4-BE49-F238E27FC236}">
                <a16:creationId xmlns:a16="http://schemas.microsoft.com/office/drawing/2014/main" id="{6F7C698A-17B4-4DB2-8D9D-BD3295812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5161" y="3200400"/>
            <a:ext cx="2714346" cy="334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747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2AFEC0-A3F7-40A2-94B9-56F9BCA43C49}"/>
              </a:ext>
            </a:extLst>
          </p:cNvPr>
          <p:cNvSpPr txBox="1"/>
          <p:nvPr/>
        </p:nvSpPr>
        <p:spPr>
          <a:xfrm>
            <a:off x="1600200" y="678418"/>
            <a:ext cx="113919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rebuchet MS" panose="020B0603020202020204" pitchFamily="34" charset="0"/>
              </a:rPr>
              <a:t>They began to attack the 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rebuchet MS" panose="020B0603020202020204" pitchFamily="34" charset="0"/>
              </a:rPr>
              <a:t>Girondists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rebuchet MS" panose="020B0603020202020204" pitchFamily="34" charset="0"/>
              </a:rPr>
              <a:t> (moderates). </a:t>
            </a:r>
            <a:endParaRPr lang="en-US" sz="3200" dirty="0"/>
          </a:p>
        </p:txBody>
      </p:sp>
      <p:pic>
        <p:nvPicPr>
          <p:cNvPr id="3074" name="Picture 2" descr="The Girondins and Montagnards">
            <a:extLst>
              <a:ext uri="{FF2B5EF4-FFF2-40B4-BE49-F238E27FC236}">
                <a16:creationId xmlns:a16="http://schemas.microsoft.com/office/drawing/2014/main" id="{C6C35B4B-B9BA-41FB-A64F-5B2CA4440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2" y="1615808"/>
            <a:ext cx="6048375" cy="456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886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76BF76A-D6BF-4F4A-97DB-E9BB88071C7C}"/>
              </a:ext>
            </a:extLst>
          </p:cNvPr>
          <p:cNvSpPr txBox="1"/>
          <p:nvPr/>
        </p:nvSpPr>
        <p:spPr>
          <a:xfrm>
            <a:off x="1276350" y="843260"/>
            <a:ext cx="60960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rebuchet MS" panose="020B0603020202020204" pitchFamily="34" charset="0"/>
              </a:rPr>
              <a:t>A group was established called “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rebuchet MS" panose="020B0603020202020204" pitchFamily="34" charset="0"/>
              </a:rPr>
              <a:t>The Committee of Public Safety”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rebuchet MS" panose="020B0603020202020204" pitchFamily="34" charset="0"/>
              </a:rPr>
              <a:t> whose job it was to find anyone and anything against the revolution/republic. </a:t>
            </a:r>
            <a:endParaRPr lang="en-US" sz="2800" dirty="0"/>
          </a:p>
        </p:txBody>
      </p:sp>
      <p:pic>
        <p:nvPicPr>
          <p:cNvPr id="4100" name="Picture 4" descr="The Original Committee of Public Safety - Geri Walton">
            <a:extLst>
              <a:ext uri="{FF2B5EF4-FFF2-40B4-BE49-F238E27FC236}">
                <a16:creationId xmlns:a16="http://schemas.microsoft.com/office/drawing/2014/main" id="{FCBD1D3C-6680-4415-BD2D-6E2C20016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037" y="2895125"/>
            <a:ext cx="7286625" cy="303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473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B8BF4F3-C02F-4D3F-9B42-B89C883838A9}"/>
              </a:ext>
            </a:extLst>
          </p:cNvPr>
          <p:cNvSpPr txBox="1"/>
          <p:nvPr/>
        </p:nvSpPr>
        <p:spPr>
          <a:xfrm>
            <a:off x="684471" y="1149269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rebuchet MS" panose="020B0603020202020204" pitchFamily="34" charset="0"/>
              </a:rPr>
              <a:t> They passed the </a:t>
            </a:r>
            <a:r>
              <a:rPr 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rebuchet MS" panose="020B0603020202020204" pitchFamily="34" charset="0"/>
              </a:rPr>
              <a:t>“Law of Suspects”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rebuchet MS" panose="020B0603020202020204" pitchFamily="34" charset="0"/>
              </a:rPr>
              <a:t> which allowed them to put on trial and </a:t>
            </a:r>
            <a:r>
              <a:rPr 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rebuchet MS" panose="020B0603020202020204" pitchFamily="34" charset="0"/>
              </a:rPr>
              <a:t>kill anyone suspected of being against the republic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rebuchet MS" panose="020B0603020202020204" pitchFamily="34" charset="0"/>
              </a:rPr>
              <a:t>/or hoarding food/or being nobles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490031-49CA-433E-A2D1-F20D88CC522C}"/>
              </a:ext>
            </a:extLst>
          </p:cNvPr>
          <p:cNvSpPr txBox="1"/>
          <p:nvPr/>
        </p:nvSpPr>
        <p:spPr>
          <a:xfrm>
            <a:off x="684471" y="3769739"/>
            <a:ext cx="6096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rebuchet MS" panose="020B0603020202020204" pitchFamily="34" charset="0"/>
              </a:rPr>
              <a:t>Became like a witch hunt, a way to get rid of your neighbors. You could be denounced for hoarding bread, raising bread prices, using titles, supporting the nobility, supporting the Catholic Church  </a:t>
            </a:r>
            <a:endParaRPr lang="en-US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Law of Suspects | Historica Wiki | Fandom">
            <a:extLst>
              <a:ext uri="{FF2B5EF4-FFF2-40B4-BE49-F238E27FC236}">
                <a16:creationId xmlns:a16="http://schemas.microsoft.com/office/drawing/2014/main" id="{F7ECE475-FB59-4970-85F1-84DFFC95F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496" y="1149269"/>
            <a:ext cx="4230429" cy="455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621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A2E88A-F50D-4ACE-9357-997C35DBF613}"/>
              </a:ext>
            </a:extLst>
          </p:cNvPr>
          <p:cNvSpPr txBox="1"/>
          <p:nvPr/>
        </p:nvSpPr>
        <p:spPr>
          <a:xfrm>
            <a:off x="3245642" y="549534"/>
            <a:ext cx="524351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rebuchet MS" panose="020B0603020202020204" pitchFamily="34" charset="0"/>
              </a:rPr>
              <a:t>Marat was murdered by a Charlotte Corday (Girondist)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The Fascination With Marat's Skin Affliction - The Atlantic">
            <a:extLst>
              <a:ext uri="{FF2B5EF4-FFF2-40B4-BE49-F238E27FC236}">
                <a16:creationId xmlns:a16="http://schemas.microsoft.com/office/drawing/2014/main" id="{CB400941-1243-42CB-A63B-05C6E51C0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49" y="1714857"/>
            <a:ext cx="5753100" cy="431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659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2A35A6-2C07-4949-9ACA-5D35CD30F460}"/>
              </a:ext>
            </a:extLst>
          </p:cNvPr>
          <p:cNvSpPr txBox="1"/>
          <p:nvPr/>
        </p:nvSpPr>
        <p:spPr>
          <a:xfrm>
            <a:off x="228600" y="896451"/>
            <a:ext cx="609600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rebuchet MS" panose="020B0603020202020204" pitchFamily="34" charset="0"/>
              </a:rPr>
              <a:t>Made </a:t>
            </a:r>
            <a:r>
              <a:rPr 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rebuchet MS" panose="020B0603020202020204" pitchFamily="34" charset="0"/>
              </a:rPr>
              <a:t>many radical changes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rebuchet MS" panose="020B0603020202020204" pitchFamily="34" charset="0"/>
              </a:rPr>
              <a:t> to France now that Robespierre has all the power:</a:t>
            </a:r>
            <a:endParaRPr lang="en-US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rebuchet MS" panose="020B0603020202020204" pitchFamily="34" charset="0"/>
              </a:rPr>
              <a:t> </a:t>
            </a:r>
            <a:endParaRPr lang="en-US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rebuchet MS" panose="020B0603020202020204" pitchFamily="34" charset="0"/>
              </a:rPr>
              <a:t>1. Metric system introduces</a:t>
            </a:r>
            <a:endParaRPr lang="en-US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rebuchet MS" panose="020B0603020202020204" pitchFamily="34" charset="0"/>
              </a:rPr>
              <a:t>2. new calendar based on seasons and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rebuchet MS" panose="020B0603020202020204" pitchFamily="34" charset="0"/>
              </a:rPr>
              <a:t>metric system </a:t>
            </a:r>
            <a:endParaRPr lang="en-US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rebuchet MS" panose="020B0603020202020204" pitchFamily="34" charset="0"/>
              </a:rPr>
              <a:t>3. ended slavery</a:t>
            </a:r>
            <a:endParaRPr lang="en-US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rebuchet MS" panose="020B0603020202020204" pitchFamily="34" charset="0"/>
              </a:rPr>
              <a:t>4. Put through a law for free schools and universal suffrage </a:t>
            </a:r>
            <a:endParaRPr lang="en-US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rebuchet MS" panose="020B0603020202020204" pitchFamily="34" charset="0"/>
              </a:rPr>
              <a:t>5. Reorganized army based on merit, not noble birth</a:t>
            </a:r>
            <a:endParaRPr lang="en-US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rebuchet MS" panose="020B0603020202020204" pitchFamily="34" charset="0"/>
              </a:rPr>
              <a:t>6. Banned Catholic Church, introduces Enlightened Church of Reason </a:t>
            </a:r>
            <a:endParaRPr lang="en-US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The French revolutionary calendar : r/OverSimplified">
            <a:extLst>
              <a:ext uri="{FF2B5EF4-FFF2-40B4-BE49-F238E27FC236}">
                <a16:creationId xmlns:a16="http://schemas.microsoft.com/office/drawing/2014/main" id="{3FD7ABE7-5D3E-47C1-9C94-4609F0299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052" y="1528625"/>
            <a:ext cx="5242412" cy="3800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762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uillotine | Facts, Inventor, &amp; History | Britannica">
            <a:extLst>
              <a:ext uri="{FF2B5EF4-FFF2-40B4-BE49-F238E27FC236}">
                <a16:creationId xmlns:a16="http://schemas.microsoft.com/office/drawing/2014/main" id="{70B8B1C8-7A8B-44B0-91E8-C9EBC1D4E4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31" r="-1" b="7141"/>
          <a:stretch/>
        </p:blipFill>
        <p:spPr bwMode="auto">
          <a:xfrm>
            <a:off x="683297" y="643467"/>
            <a:ext cx="7133260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48D291-6350-4B01-958F-53455C2E3DF3}"/>
              </a:ext>
            </a:extLst>
          </p:cNvPr>
          <p:cNvSpPr txBox="1"/>
          <p:nvPr/>
        </p:nvSpPr>
        <p:spPr>
          <a:xfrm>
            <a:off x="8442705" y="1142287"/>
            <a:ext cx="2767702" cy="45734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rebuchet MS" panose="020B0603020202020204" pitchFamily="34" charset="0"/>
              </a:rPr>
              <a:t>Soon the Terror turned on its leader: Robespierre was guillotined (who had already killed Danton)</a:t>
            </a:r>
            <a:endParaRPr lang="en-US" sz="2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547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0FFC096-A192-49A6-ABD2-64D07587B6F5}"/>
              </a:ext>
            </a:extLst>
          </p:cNvPr>
          <p:cNvSpPr txBox="1"/>
          <p:nvPr/>
        </p:nvSpPr>
        <p:spPr>
          <a:xfrm>
            <a:off x="1938337" y="672405"/>
            <a:ext cx="831532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rebuchet MS" panose="020B0603020202020204" pitchFamily="34" charset="0"/>
              </a:rPr>
              <a:t>A government called the 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rebuchet MS" panose="020B0603020202020204" pitchFamily="34" charset="0"/>
              </a:rPr>
              <a:t>Directory took over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rebuchet MS" panose="020B0603020202020204" pitchFamily="34" charset="0"/>
              </a:rPr>
              <a:t>; run by three people (to avoid dictatorship).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France under the Directory">
            <a:extLst>
              <a:ext uri="{FF2B5EF4-FFF2-40B4-BE49-F238E27FC236}">
                <a16:creationId xmlns:a16="http://schemas.microsoft.com/office/drawing/2014/main" id="{6DCA1806-CB11-4222-9095-489CA76F2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074" y="1985214"/>
            <a:ext cx="4133849" cy="398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4840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150E4E2DBFA24786257F41F31AEA6C" ma:contentTypeVersion="7" ma:contentTypeDescription="Create a new document." ma:contentTypeScope="" ma:versionID="f2dcfd8a51c000a1c0e48876d0a19f98">
  <xsd:schema xmlns:xsd="http://www.w3.org/2001/XMLSchema" xmlns:xs="http://www.w3.org/2001/XMLSchema" xmlns:p="http://schemas.microsoft.com/office/2006/metadata/properties" xmlns:ns3="9d5cabeb-4833-4bfe-8842-e858442baa8c" xmlns:ns4="36bbc599-8edc-45ab-9958-8d4bc867dda7" targetNamespace="http://schemas.microsoft.com/office/2006/metadata/properties" ma:root="true" ma:fieldsID="4a8f2dfcd7dd6a909f023030eb3348f0" ns3:_="" ns4:_="">
    <xsd:import namespace="9d5cabeb-4833-4bfe-8842-e858442baa8c"/>
    <xsd:import namespace="36bbc599-8edc-45ab-9958-8d4bc867dda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cabeb-4833-4bfe-8842-e858442baa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bbc599-8edc-45ab-9958-8d4bc867dda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8A6901E-CBCE-4711-9CA6-42CEED6DE5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5cabeb-4833-4bfe-8842-e858442baa8c"/>
    <ds:schemaRef ds:uri="36bbc599-8edc-45ab-9958-8d4bc867dd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923F397-67A8-497C-80DD-2B63651CB7B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F17BE3-FDC8-49DE-B40C-21B2C6D60BCB}">
  <ds:schemaRefs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9d5cabeb-4833-4bfe-8842-e858442baa8c"/>
    <ds:schemaRef ds:uri="http://purl.org/dc/elements/1.1/"/>
    <ds:schemaRef ds:uri="http://schemas.microsoft.com/office/infopath/2007/PartnerControls"/>
    <ds:schemaRef ds:uri="http://purl.org/dc/dcmitype/"/>
    <ds:schemaRef ds:uri="36bbc599-8edc-45ab-9958-8d4bc867dda7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76</TotalTime>
  <Words>289</Words>
  <Application>Microsoft Office PowerPoint</Application>
  <PresentationFormat>Widescreen</PresentationFormat>
  <Paragraphs>20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Bookman Old Style</vt:lpstr>
      <vt:lpstr>Cambria</vt:lpstr>
      <vt:lpstr>Rockwell</vt:lpstr>
      <vt:lpstr>Damask</vt:lpstr>
      <vt:lpstr>The Reign of Terror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School District 67 Okanagan Skaha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Reign of Terror</dc:title>
  <dc:creator>Fitton, Erica</dc:creator>
  <cp:lastModifiedBy>Fitton, Erica</cp:lastModifiedBy>
  <cp:revision>9</cp:revision>
  <dcterms:created xsi:type="dcterms:W3CDTF">2022-03-10T16:43:33Z</dcterms:created>
  <dcterms:modified xsi:type="dcterms:W3CDTF">2022-03-10T18:00:05Z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0x010100BC150E4E2DBFA24786257F41F31AEA6C</vt:lpwstr>
  </property>
</Properties>
</file>