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7600" autoAdjust="0"/>
  </p:normalViewPr>
  <p:slideViewPr>
    <p:cSldViewPr snapToGrid="0" snapToObjects="1">
      <p:cViewPr>
        <p:scale>
          <a:sx n="100" d="100"/>
          <a:sy n="100" d="100"/>
        </p:scale>
        <p:origin x="-480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8FF-9817-E742-A253-7D28F64585C6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84F-B9DF-7C4D-B692-144D91A81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8FF-9817-E742-A253-7D28F64585C6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84F-B9DF-7C4D-B692-144D91A81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8FF-9817-E742-A253-7D28F64585C6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84F-B9DF-7C4D-B692-144D91A81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8FF-9817-E742-A253-7D28F64585C6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84F-B9DF-7C4D-B692-144D91A81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8FF-9817-E742-A253-7D28F64585C6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84F-B9DF-7C4D-B692-144D91A81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8FF-9817-E742-A253-7D28F64585C6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84F-B9DF-7C4D-B692-144D91A81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8FF-9817-E742-A253-7D28F64585C6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84F-B9DF-7C4D-B692-144D91A81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8FF-9817-E742-A253-7D28F64585C6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84F-B9DF-7C4D-B692-144D91A81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8FF-9817-E742-A253-7D28F64585C6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84F-B9DF-7C4D-B692-144D91A81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8FF-9817-E742-A253-7D28F64585C6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84F-B9DF-7C4D-B692-144D91A81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8FF-9817-E742-A253-7D28F64585C6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084F-B9DF-7C4D-B692-144D91A81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B48FF-9817-E742-A253-7D28F64585C6}" type="datetimeFigureOut">
              <a:rPr lang="en-US" smtClean="0"/>
              <a:pPr/>
              <a:t>3/22/10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2084F-B9DF-7C4D-B692-144D91A81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Road to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Rise of the totalitarian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governments </a:t>
            </a:r>
            <a:r>
              <a:rPr lang="en-US" dirty="0" smtClean="0">
                <a:solidFill>
                  <a:schemeClr val="bg1"/>
                </a:solidFill>
              </a:rPr>
              <a:t>of the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1930s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naz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74" y="254000"/>
            <a:ext cx="3556883" cy="2130425"/>
          </a:xfrm>
          <a:prstGeom prst="rect">
            <a:avLst/>
          </a:prstGeom>
        </p:spPr>
      </p:pic>
      <p:pic>
        <p:nvPicPr>
          <p:cNvPr id="5" name="Picture 4" descr="USSR - Hammer &amp; Sickle.JP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000" y="253999"/>
            <a:ext cx="2955925" cy="2368591"/>
          </a:xfrm>
          <a:prstGeom prst="rect">
            <a:avLst/>
          </a:prstGeom>
        </p:spPr>
      </p:pic>
      <p:pic>
        <p:nvPicPr>
          <p:cNvPr id="6" name="Picture 5" descr="fasc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830" y="3056730"/>
            <a:ext cx="2523596" cy="2988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Canada’s Response to Growing Tensions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Isolationists: uninterested in anything going on outside of Canada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Why? Major Causalities in WWI, in midst of Great Depression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Mackenzie King Meets Hitler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First Impressions: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“He was the sort who truly loved his fellow man” – Likes Hitler a lot.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What does he have in common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with </a:t>
            </a:r>
            <a:r>
              <a:rPr lang="en-US" dirty="0">
                <a:solidFill>
                  <a:schemeClr val="bg1"/>
                </a:solidFill>
              </a:rPr>
              <a:t>Hitler?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-Both are anti-Semitic. </a:t>
            </a:r>
          </a:p>
          <a:p>
            <a:endParaRPr lang="en-US" dirty="0"/>
          </a:p>
        </p:txBody>
      </p:sp>
      <p:pic>
        <p:nvPicPr>
          <p:cNvPr id="4" name="Picture 3" descr="03-1-G1-FULL.JP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7425" y="2986844"/>
            <a:ext cx="2924175" cy="3667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SS St. Louis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“None is too many” immigration policy.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900 </a:t>
            </a:r>
            <a:r>
              <a:rPr lang="en-US" dirty="0">
                <a:solidFill>
                  <a:schemeClr val="bg1"/>
                </a:solidFill>
              </a:rPr>
              <a:t>Jewish Refugees ask for permission to dock in Canada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Forced </a:t>
            </a:r>
            <a:r>
              <a:rPr lang="en-US" dirty="0">
                <a:solidFill>
                  <a:schemeClr val="bg1"/>
                </a:solidFill>
              </a:rPr>
              <a:t>back to Europe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Most </a:t>
            </a:r>
            <a:r>
              <a:rPr lang="en-US" dirty="0">
                <a:solidFill>
                  <a:schemeClr val="bg1"/>
                </a:solidFill>
              </a:rPr>
              <a:t>on board die in Concentration Camps</a:t>
            </a:r>
          </a:p>
          <a:p>
            <a:endParaRPr lang="en-US" dirty="0"/>
          </a:p>
        </p:txBody>
      </p:sp>
      <p:pic>
        <p:nvPicPr>
          <p:cNvPr id="4" name="Picture 3" descr="stlouispasseng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0" y="4343015"/>
            <a:ext cx="3517899" cy="2370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Players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Josef Stalin (Uncle Joe)</a:t>
            </a:r>
          </a:p>
          <a:p>
            <a:r>
              <a:rPr lang="en-US" sz="1800" dirty="0" smtClean="0"/>
              <a:t>Communist Party 1923-1953</a:t>
            </a:r>
            <a:endParaRPr lang="en-US" sz="1800" dirty="0"/>
          </a:p>
        </p:txBody>
      </p:sp>
      <p:pic>
        <p:nvPicPr>
          <p:cNvPr id="9" name="Content Placeholder 8" descr="joseph_stali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9795" r="-19795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Il Duce: Benito Mussolini</a:t>
            </a:r>
          </a:p>
          <a:p>
            <a:r>
              <a:rPr lang="en-US" dirty="0" smtClean="0"/>
              <a:t>Fascist Party (</a:t>
            </a:r>
            <a:r>
              <a:rPr lang="en-US" dirty="0" err="1" smtClean="0"/>
              <a:t>Blackshirts</a:t>
            </a:r>
            <a:r>
              <a:rPr lang="en-US" dirty="0" smtClean="0"/>
              <a:t>) 1922-1944</a:t>
            </a:r>
            <a:endParaRPr lang="en-US" dirty="0"/>
          </a:p>
        </p:txBody>
      </p:sp>
      <p:pic>
        <p:nvPicPr>
          <p:cNvPr id="10" name="Content Placeholder 9" descr="benito-mussolini-speech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t="-15989" b="-1598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2066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Adolf Hitler (nee </a:t>
            </a:r>
            <a:r>
              <a:rPr lang="en-US" dirty="0" err="1" smtClean="0">
                <a:solidFill>
                  <a:schemeClr val="bg1"/>
                </a:solidFill>
              </a:rPr>
              <a:t>Schickelgruber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731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NSDAP (Nazi Party)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1933-1945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chemeClr val="bg1"/>
                </a:solidFill>
              </a:rPr>
              <a:t>Don’t write this down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Blinded near the of the war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Homeless vagrant in the 1920s,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survived by painting Postcards.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Rejected from art school twice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Elected to power (as Chancellor) in Jan. 1933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Seized 1934.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9" name="Picture 8" descr="adolf_hitl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670" y="1163638"/>
            <a:ext cx="3042330" cy="4259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did they have in common?</a:t>
            </a:r>
            <a:br>
              <a:rPr lang="en-US" dirty="0" smtClean="0"/>
            </a:br>
            <a:r>
              <a:rPr lang="en-US" dirty="0" smtClean="0"/>
              <a:t>(Beside</a:t>
            </a:r>
            <a:r>
              <a:rPr lang="en-US" dirty="0" smtClean="0"/>
              <a:t> lack of height</a:t>
            </a:r>
            <a:r>
              <a:rPr lang="en-US" dirty="0" smtClean="0"/>
              <a:t>…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Authoritarian Governments: </a:t>
            </a:r>
            <a:r>
              <a:rPr lang="en-US" b="1" dirty="0"/>
              <a:t>Strong </a:t>
            </a:r>
            <a:r>
              <a:rPr lang="en-US" b="1" dirty="0" err="1"/>
              <a:t>leader(s</a:t>
            </a:r>
            <a:r>
              <a:rPr lang="en-US" b="1" dirty="0"/>
              <a:t>) control ALL aspects of Citizen’s lives. Rule with an Iron Fist (</a:t>
            </a:r>
            <a:r>
              <a:rPr lang="en-US" b="1" dirty="0" err="1"/>
              <a:t>Ie</a:t>
            </a:r>
            <a:r>
              <a:rPr lang="en-US" b="1" dirty="0"/>
              <a:t>: Leisure time, Religion, Political Views)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Why did countries </a:t>
            </a:r>
            <a:r>
              <a:rPr lang="en-US" dirty="0"/>
              <a:t>turn to authoritarianism?</a:t>
            </a:r>
            <a:r>
              <a:rPr lang="en-US" b="1" dirty="0"/>
              <a:t> In times of chaos, People want to see return of order.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was Hitler able to be </a:t>
            </a:r>
            <a:r>
              <a:rPr lang="en-US" i="1" dirty="0" smtClean="0">
                <a:solidFill>
                  <a:srgbClr val="FFFF00"/>
                </a:solidFill>
              </a:rPr>
              <a:t>elected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Germany is upset after WWI, resent the Treaty of Versailles, particularly reparations and the war guilt clause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did he promise Germany?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-Overturn Treaty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-Fix Currency (12 billion marks=1 Canadian $)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-Rebuild farms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-Put people back to work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-Put money into public works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-Restore German pride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Who did Hitler Blame for Germany’s Problems?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Needs a Scapegoats for Germany’s problems.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Chooses: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Jews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Homosexuals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Communists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Mentally Challenged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Gypsies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Socialists</a:t>
            </a:r>
          </a:p>
          <a:p>
            <a:endParaRPr lang="en-US" dirty="0"/>
          </a:p>
        </p:txBody>
      </p:sp>
      <p:pic>
        <p:nvPicPr>
          <p:cNvPr id="4" name="Picture 3" descr="t4pos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755767"/>
            <a:ext cx="2927350" cy="3738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Road to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March 7, 1936 Re-militarization of the Rhineland, the allies do nothing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Spanish Civil War, 1936, chance to try weapons, tactics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March 1938, </a:t>
            </a:r>
            <a:r>
              <a:rPr lang="en-US" dirty="0" err="1" smtClean="0">
                <a:solidFill>
                  <a:schemeClr val="bg1"/>
                </a:solidFill>
              </a:rPr>
              <a:t>anschluss</a:t>
            </a:r>
            <a:r>
              <a:rPr lang="en-US" dirty="0" smtClean="0">
                <a:solidFill>
                  <a:schemeClr val="bg1"/>
                </a:solidFill>
              </a:rPr>
              <a:t> with Austria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1938 Sudeten Crisis, allies</a:t>
            </a:r>
            <a:r>
              <a:rPr lang="en-US" dirty="0" smtClean="0">
                <a:solidFill>
                  <a:schemeClr val="bg1"/>
                </a:solidFill>
              </a:rPr>
              <a:t> negotiate </a:t>
            </a:r>
            <a:r>
              <a:rPr lang="en-US" dirty="0" smtClean="0">
                <a:solidFill>
                  <a:schemeClr val="bg1"/>
                </a:solidFill>
              </a:rPr>
              <a:t>with Hitler (basically they give him what he wants)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Spanish Civil </a:t>
            </a:r>
            <a:r>
              <a:rPr lang="en-US" dirty="0" smtClean="0">
                <a:solidFill>
                  <a:schemeClr val="bg1"/>
                </a:solidFill>
              </a:rPr>
              <a:t>War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1936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Who: Elected Socialists vs. Fascists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with help from Germany and Italy)</a:t>
            </a:r>
          </a:p>
          <a:p>
            <a:r>
              <a:rPr lang="en-US" dirty="0">
                <a:solidFill>
                  <a:schemeClr val="bg1"/>
                </a:solidFill>
              </a:rPr>
              <a:t>Main Points/Relevant Details: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-First use of Tanks/Aircraft (first use together)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-</a:t>
            </a:r>
            <a:r>
              <a:rPr lang="en-US" dirty="0">
                <a:solidFill>
                  <a:schemeClr val="bg1"/>
                </a:solidFill>
              </a:rPr>
              <a:t>Socialists + International Brigades Vs Fascists + </a:t>
            </a:r>
            <a:r>
              <a:rPr lang="en-US" dirty="0" err="1">
                <a:solidFill>
                  <a:schemeClr val="bg1"/>
                </a:solidFill>
              </a:rPr>
              <a:t>Grm</a:t>
            </a:r>
            <a:r>
              <a:rPr lang="en-US" dirty="0">
                <a:solidFill>
                  <a:schemeClr val="bg1"/>
                </a:solidFill>
              </a:rPr>
              <a:t>/Italy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-</a:t>
            </a:r>
            <a:r>
              <a:rPr lang="en-US" dirty="0">
                <a:solidFill>
                  <a:schemeClr val="bg1"/>
                </a:solidFill>
              </a:rPr>
              <a:t>“Mackenzie-</a:t>
            </a:r>
            <a:r>
              <a:rPr lang="en-US" dirty="0" err="1">
                <a:solidFill>
                  <a:schemeClr val="bg1"/>
                </a:solidFill>
              </a:rPr>
              <a:t>Papineau</a:t>
            </a:r>
            <a:r>
              <a:rPr lang="en-US" dirty="0">
                <a:solidFill>
                  <a:schemeClr val="bg1"/>
                </a:solidFill>
              </a:rPr>
              <a:t>” (Canada) International Brigades join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-Francisco Franco = leader of fascists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 descr="SPinternationa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2700" y="109538"/>
            <a:ext cx="2616200" cy="261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Appeasement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1938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Britain and France vs. Germany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Hitler wants to annex the Sudetenland</a:t>
            </a:r>
          </a:p>
          <a:p>
            <a:r>
              <a:rPr lang="en-US" dirty="0">
                <a:solidFill>
                  <a:schemeClr val="bg1"/>
                </a:solidFill>
              </a:rPr>
              <a:t>-France/Britain give Hitler what he wants to avoid going to war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-Casualties of WW1 still on mind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British PM Neville Chamberlin negotiates with Hitler, believed he has achieved “peace in our time”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Outcome:</a:t>
            </a:r>
          </a:p>
          <a:p>
            <a:r>
              <a:rPr lang="en-US" dirty="0">
                <a:solidFill>
                  <a:schemeClr val="bg1"/>
                </a:solidFill>
              </a:rPr>
              <a:t>-Hitler takes Czechoslovakia in 1938.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Invades </a:t>
            </a:r>
            <a:r>
              <a:rPr lang="en-US" dirty="0">
                <a:solidFill>
                  <a:schemeClr val="bg1"/>
                </a:solidFill>
              </a:rPr>
              <a:t>Poland in 1939.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-WW2 starts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chamberlain-munich-conference-19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7864" y="3613150"/>
            <a:ext cx="2421985" cy="299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558</Words>
  <Application>Microsoft Macintosh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Road to War</vt:lpstr>
      <vt:lpstr>The Key Players</vt:lpstr>
      <vt:lpstr>Adolf Hitler (nee Schickelgruber)</vt:lpstr>
      <vt:lpstr>So what did they have in common? (Beside lack of height….)</vt:lpstr>
      <vt:lpstr>How was Hitler able to be elected?</vt:lpstr>
      <vt:lpstr>Who did Hitler Blame for Germany’s Problems?</vt:lpstr>
      <vt:lpstr>The Road to War</vt:lpstr>
      <vt:lpstr>Spanish Civil War  1936</vt:lpstr>
      <vt:lpstr>Appeasement</vt:lpstr>
      <vt:lpstr>Canada’s Response to Growing Tensions</vt:lpstr>
      <vt:lpstr>Mackenzie King Meets Hitler</vt:lpstr>
      <vt:lpstr>The SS St. Louis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to War</dc:title>
  <dc:creator>Erica Foote</dc:creator>
  <cp:lastModifiedBy>Erica Foote</cp:lastModifiedBy>
  <cp:revision>3</cp:revision>
  <dcterms:created xsi:type="dcterms:W3CDTF">2010-03-23T04:23:21Z</dcterms:created>
  <dcterms:modified xsi:type="dcterms:W3CDTF">2010-03-23T06:01:21Z</dcterms:modified>
</cp:coreProperties>
</file>