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13.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7.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mc:PreserveAttributes="mv:*" mc:Ignorable="mv">
  <p:sldMasterIdLst>
    <p:sldMasterId id="2147483654"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presProps.xml" Type="http://schemas.openxmlformats.org/officeDocument/2006/relationships/presProps" Id="rId2"/><Relationship Target="slides/slide7.xml" Type="http://schemas.openxmlformats.org/officeDocument/2006/relationships/slide" Id="rId12"/><Relationship Target="slides/slide8.xml" Type="http://schemas.openxmlformats.org/officeDocument/2006/relationships/slide" Id="rId13"/><Relationship Target="theme/theme2.xml" Type="http://schemas.openxmlformats.org/officeDocument/2006/relationships/theme" Id="rId1"/><Relationship Target="slideMasters/slideMaster1.xml" Type="http://schemas.openxmlformats.org/officeDocument/2006/relationships/slideMaster" Id="rId4"/><Relationship Target="slides/slide5.xml" Type="http://schemas.openxmlformats.org/officeDocument/2006/relationships/slide" Id="rId10"/><Relationship Target="tableStyles.xml" Type="http://schemas.openxmlformats.org/officeDocument/2006/relationships/tableStyles" Id="rId3"/><Relationship Target="slides/slide6.xml" Type="http://schemas.openxmlformats.org/officeDocument/2006/relationships/slide" Id="rId11"/><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 name="Shape 3"/>
          <p:cNvSpPr txBox="1"/>
          <p:nvPr>
            <p:ph idx="1" type="body"/>
          </p:nvPr>
        </p:nvSpPr>
        <p:spPr>
          <a:xfrm>
            <a:off y="4343400" x="685800"/>
            <a:ext cy="4114800" cx="5486399"/>
          </a:xfrm>
          <a:prstGeom prst="rect">
            <a:avLst/>
          </a:prstGeom>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 name="Shape 27"/>
        <p:cNvGrpSpPr/>
        <p:nvPr/>
      </p:nvGrpSpPr>
      <p:grpSpPr>
        <a:xfrm>
          <a:off y="0" x="0"/>
          <a:ext cy="0" cx="0"/>
          <a:chOff y="0" x="0"/>
          <a:chExt cy="0" cx="0"/>
        </a:xfrm>
      </p:grpSpPr>
      <p:sp>
        <p:nvSpPr>
          <p:cNvPr id="28" name="Shape 2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29" name="Shape 2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6" name="Shape 76"/>
        <p:cNvGrpSpPr/>
        <p:nvPr/>
      </p:nvGrpSpPr>
      <p:grpSpPr>
        <a:xfrm>
          <a:off y="0" x="0"/>
          <a:ext cy="0" cx="0"/>
          <a:chOff y="0" x="0"/>
          <a:chExt cy="0" cx="0"/>
        </a:xfrm>
      </p:grpSpPr>
      <p:sp>
        <p:nvSpPr>
          <p:cNvPr id="77" name="Shape 7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8" name="Shape 7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2" name="Shape 82"/>
        <p:cNvGrpSpPr/>
        <p:nvPr/>
      </p:nvGrpSpPr>
      <p:grpSpPr>
        <a:xfrm>
          <a:off y="0" x="0"/>
          <a:ext cy="0" cx="0"/>
          <a:chOff y="0" x="0"/>
          <a:chExt cy="0" cx="0"/>
        </a:xfrm>
      </p:grpSpPr>
      <p:sp>
        <p:nvSpPr>
          <p:cNvPr id="83" name="Shape 8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4" name="Shape 8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7" name="Shape 87"/>
        <p:cNvGrpSpPr/>
        <p:nvPr/>
      </p:nvGrpSpPr>
      <p:grpSpPr>
        <a:xfrm>
          <a:off y="0" x="0"/>
          <a:ext cy="0" cx="0"/>
          <a:chOff y="0" x="0"/>
          <a:chExt cy="0" cx="0"/>
        </a:xfrm>
      </p:grpSpPr>
      <p:sp>
        <p:nvSpPr>
          <p:cNvPr id="88" name="Shape 88"/>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89" name="Shape 89"/>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3" name="Shape 93"/>
        <p:cNvGrpSpPr/>
        <p:nvPr/>
      </p:nvGrpSpPr>
      <p:grpSpPr>
        <a:xfrm>
          <a:off y="0" x="0"/>
          <a:ext cy="0" cx="0"/>
          <a:chOff y="0" x="0"/>
          <a:chExt cy="0" cx="0"/>
        </a:xfrm>
      </p:grpSpPr>
      <p:sp>
        <p:nvSpPr>
          <p:cNvPr id="94" name="Shape 9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95" name="Shape 9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 name="Shape 32"/>
        <p:cNvGrpSpPr/>
        <p:nvPr/>
      </p:nvGrpSpPr>
      <p:grpSpPr>
        <a:xfrm>
          <a:off y="0" x="0"/>
          <a:ext cy="0" cx="0"/>
          <a:chOff y="0" x="0"/>
          <a:chExt cy="0" cx="0"/>
        </a:xfrm>
      </p:grpSpPr>
      <p:sp>
        <p:nvSpPr>
          <p:cNvPr id="33" name="Shape 3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34" name="Shape 3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 name="Shape 43"/>
        <p:cNvGrpSpPr/>
        <p:nvPr/>
      </p:nvGrpSpPr>
      <p:grpSpPr>
        <a:xfrm>
          <a:off y="0" x="0"/>
          <a:ext cy="0" cx="0"/>
          <a:chOff y="0" x="0"/>
          <a:chExt cy="0" cx="0"/>
        </a:xfrm>
      </p:grpSpPr>
      <p:sp>
        <p:nvSpPr>
          <p:cNvPr id="44" name="Shape 4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45" name="Shape 4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9" name="Shape 49"/>
        <p:cNvGrpSpPr/>
        <p:nvPr/>
      </p:nvGrpSpPr>
      <p:grpSpPr>
        <a:xfrm>
          <a:off y="0" x="0"/>
          <a:ext cy="0" cx="0"/>
          <a:chOff y="0" x="0"/>
          <a:chExt cy="0" cx="0"/>
        </a:xfrm>
      </p:grpSpPr>
      <p:sp>
        <p:nvSpPr>
          <p:cNvPr id="50" name="Shape 50"/>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1" name="Shape 51"/>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4" name="Shape 54"/>
        <p:cNvGrpSpPr/>
        <p:nvPr/>
      </p:nvGrpSpPr>
      <p:grpSpPr>
        <a:xfrm>
          <a:off y="0" x="0"/>
          <a:ext cy="0" cx="0"/>
          <a:chOff y="0" x="0"/>
          <a:chExt cy="0" cx="0"/>
        </a:xfrm>
      </p:grpSpPr>
      <p:sp>
        <p:nvSpPr>
          <p:cNvPr id="55" name="Shape 5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56" name="Shape 5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5" name="Shape 65"/>
        <p:cNvGrpSpPr/>
        <p:nvPr/>
      </p:nvGrpSpPr>
      <p:grpSpPr>
        <a:xfrm>
          <a:off y="0" x="0"/>
          <a:ext cy="0" cx="0"/>
          <a:chOff y="0" x="0"/>
          <a:chExt cy="0" cx="0"/>
        </a:xfrm>
      </p:grpSpPr>
      <p:sp>
        <p:nvSpPr>
          <p:cNvPr id="66" name="Shape 6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67" name="Shape 6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1" name="Shape 71"/>
        <p:cNvGrpSpPr/>
        <p:nvPr/>
      </p:nvGrpSpPr>
      <p:grpSpPr>
        <a:xfrm>
          <a:off y="0" x="0"/>
          <a:ext cy="0" cx="0"/>
          <a:chOff y="0" x="0"/>
          <a:chExt cy="0" cx="0"/>
        </a:xfrm>
      </p:grpSpPr>
      <p:sp>
        <p:nvSpPr>
          <p:cNvPr id="72" name="Shape 7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p:spPr>
      </p:sp>
      <p:sp>
        <p:nvSpPr>
          <p:cNvPr id="73" name="Shape 73"/>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txBox="1"/>
          <p:nvPr>
            <p:ph type="ctrTitle"/>
          </p:nvPr>
        </p:nvSpPr>
        <p:spPr>
          <a:xfrm>
            <a:off y="1583342" x="685800"/>
            <a:ext cy="1159856" cx="7772400"/>
          </a:xfrm>
          <a:prstGeom prst="rect">
            <a:avLst/>
          </a:prstGeom>
        </p:spPr>
        <p:txBody>
          <a:bodyPr bIns="91425" rIns="91425" lIns="91425" tIns="91425" anchor="b" anchorCtr="0"/>
          <a:lstStyle>
            <a:lvl1pPr algn="ctr" indent="304800">
              <a:spcBef>
                <a:spcPts val="0"/>
              </a:spcBef>
              <a:buSzPct val="100000"/>
              <a:defRPr sz="4800"/>
            </a:lvl1pPr>
            <a:lvl2pPr algn="ctr" indent="304800">
              <a:spcBef>
                <a:spcPts val="0"/>
              </a:spcBef>
              <a:buSzPct val="100000"/>
              <a:defRPr sz="4800"/>
            </a:lvl2pPr>
            <a:lvl3pPr algn="ctr" indent="304800">
              <a:spcBef>
                <a:spcPts val="0"/>
              </a:spcBef>
              <a:buSzPct val="100000"/>
              <a:defRPr sz="4800"/>
            </a:lvl3pPr>
            <a:lvl4pPr algn="ctr" indent="304800">
              <a:spcBef>
                <a:spcPts val="0"/>
              </a:spcBef>
              <a:buSzPct val="100000"/>
              <a:defRPr sz="4800"/>
            </a:lvl4pPr>
            <a:lvl5pPr algn="ctr" indent="304800">
              <a:spcBef>
                <a:spcPts val="0"/>
              </a:spcBef>
              <a:buSzPct val="100000"/>
              <a:defRPr sz="4800"/>
            </a:lvl5pPr>
            <a:lvl6pPr algn="ctr" indent="304800">
              <a:spcBef>
                <a:spcPts val="0"/>
              </a:spcBef>
              <a:buSzPct val="100000"/>
              <a:defRPr sz="4800"/>
            </a:lvl6pPr>
            <a:lvl7pPr algn="ctr" indent="304800">
              <a:spcBef>
                <a:spcPts val="0"/>
              </a:spcBef>
              <a:buSzPct val="100000"/>
              <a:defRPr sz="4800"/>
            </a:lvl7pPr>
            <a:lvl8pPr algn="ctr" indent="304800">
              <a:spcBef>
                <a:spcPts val="0"/>
              </a:spcBef>
              <a:buSzPct val="100000"/>
              <a:defRPr sz="4800"/>
            </a:lvl8pPr>
            <a:lvl9pPr algn="ctr" indent="304800">
              <a:spcBef>
                <a:spcPts val="0"/>
              </a:spcBef>
              <a:buSzPct val="100000"/>
              <a:defRPr sz="4800"/>
            </a:lvl9pPr>
          </a:lstStyle>
          <a:p/>
        </p:txBody>
      </p:sp>
      <p:sp>
        <p:nvSpPr>
          <p:cNvPr id="9" name="Shape 9"/>
          <p:cNvSpPr txBox="1"/>
          <p:nvPr>
            <p:ph idx="1" type="subTitle"/>
          </p:nvPr>
        </p:nvSpPr>
        <p:spPr>
          <a:xfrm>
            <a:off y="2840053" x="685800"/>
            <a:ext cy="784737" cx="7772400"/>
          </a:xfrm>
          <a:prstGeom prst="rect">
            <a:avLst/>
          </a:prstGeom>
        </p:spPr>
        <p:txBody>
          <a:bodyPr bIns="91425" rIns="91425" lIns="91425" tIns="91425" anchor="t" anchorCtr="0"/>
          <a:lstStyle>
            <a:lvl1pPr algn="ctr" marL="0">
              <a:spcBef>
                <a:spcPts val="0"/>
              </a:spcBef>
              <a:buClr>
                <a:schemeClr val="dk2"/>
              </a:buClr>
              <a:buNone/>
              <a:defRPr>
                <a:solidFill>
                  <a:schemeClr val="dk2"/>
                </a:solidFill>
              </a:defRPr>
            </a:lvl1pPr>
            <a:lvl2pPr algn="ctr" indent="190500" marL="0">
              <a:spcBef>
                <a:spcPts val="0"/>
              </a:spcBef>
              <a:buClr>
                <a:schemeClr val="dk2"/>
              </a:buClr>
              <a:buSzPct val="100000"/>
              <a:buNone/>
              <a:defRPr sz="3000">
                <a:solidFill>
                  <a:schemeClr val="dk2"/>
                </a:solidFill>
              </a:defRPr>
            </a:lvl2pPr>
            <a:lvl3pPr algn="ctr" indent="190500" marL="0">
              <a:spcBef>
                <a:spcPts val="0"/>
              </a:spcBef>
              <a:buClr>
                <a:schemeClr val="dk2"/>
              </a:buClr>
              <a:buSzPct val="100000"/>
              <a:buNone/>
              <a:defRPr sz="3000">
                <a:solidFill>
                  <a:schemeClr val="dk2"/>
                </a:solidFill>
              </a:defRPr>
            </a:lvl3pPr>
            <a:lvl4pPr algn="ctr" indent="190500" marL="0">
              <a:spcBef>
                <a:spcPts val="0"/>
              </a:spcBef>
              <a:buClr>
                <a:schemeClr val="dk2"/>
              </a:buClr>
              <a:buSzPct val="100000"/>
              <a:buNone/>
              <a:defRPr sz="3000">
                <a:solidFill>
                  <a:schemeClr val="dk2"/>
                </a:solidFill>
              </a:defRPr>
            </a:lvl4pPr>
            <a:lvl5pPr algn="ctr" indent="190500" marL="0">
              <a:spcBef>
                <a:spcPts val="0"/>
              </a:spcBef>
              <a:buClr>
                <a:schemeClr val="dk2"/>
              </a:buClr>
              <a:buSzPct val="100000"/>
              <a:buNone/>
              <a:defRPr sz="3000">
                <a:solidFill>
                  <a:schemeClr val="dk2"/>
                </a:solidFill>
              </a:defRPr>
            </a:lvl5pPr>
            <a:lvl6pPr algn="ctr" indent="190500" marL="0">
              <a:spcBef>
                <a:spcPts val="0"/>
              </a:spcBef>
              <a:buClr>
                <a:schemeClr val="dk2"/>
              </a:buClr>
              <a:buSzPct val="100000"/>
              <a:buNone/>
              <a:defRPr sz="3000">
                <a:solidFill>
                  <a:schemeClr val="dk2"/>
                </a:solidFill>
              </a:defRPr>
            </a:lvl6pPr>
            <a:lvl7pPr algn="ctr" indent="190500" marL="0">
              <a:spcBef>
                <a:spcPts val="0"/>
              </a:spcBef>
              <a:buClr>
                <a:schemeClr val="dk2"/>
              </a:buClr>
              <a:buSzPct val="100000"/>
              <a:buNone/>
              <a:defRPr sz="3000">
                <a:solidFill>
                  <a:schemeClr val="dk2"/>
                </a:solidFill>
              </a:defRPr>
            </a:lvl7pPr>
            <a:lvl8pPr algn="ctr" indent="190500" marL="0">
              <a:spcBef>
                <a:spcPts val="0"/>
              </a:spcBef>
              <a:buClr>
                <a:schemeClr val="dk2"/>
              </a:buClr>
              <a:buSzPct val="100000"/>
              <a:buNone/>
              <a:defRPr sz="3000">
                <a:solidFill>
                  <a:schemeClr val="dk2"/>
                </a:solidFill>
              </a:defRPr>
            </a:lvl8pPr>
            <a:lvl9pPr algn="ctr" indent="190500" marL="0">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y="0" x="0"/>
          <a:ext cy="0" cx="0"/>
          <a:chOff y="0" x="0"/>
          <a:chExt cy="0" cx="0"/>
        </a:xfrm>
      </p:grpSpPr>
      <p:sp>
        <p:nvSpPr>
          <p:cNvPr id="11" name="Shape 11"/>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y="1200150" x="457200"/>
            <a:ext cy="3725680" cx="8229600"/>
          </a:xfrm>
          <a:prstGeom prst="rect">
            <a:avLst/>
          </a:prstGeom>
        </p:spPr>
        <p:txBody>
          <a:bodyPr bIns="91425" rIns="91425" lIns="91425" tIns="91425" anchor="t" anchorCtr="0"/>
          <a:lstStyle>
            <a:lvl1pPr>
              <a:spcBef>
                <a:spcPts val="0"/>
              </a:spcBef>
              <a:defRPr/>
            </a:lvl1pPr>
            <a:lvl2pPr indent="457200">
              <a:spcBef>
                <a:spcPts val="0"/>
              </a:spcBef>
              <a:defRPr/>
            </a:lvl2pPr>
            <a:lvl3pPr indent="914400">
              <a:spcBef>
                <a:spcPts val="0"/>
              </a:spcBef>
              <a:defRPr/>
            </a:lvl3pPr>
            <a:lvl4pPr indent="1371600">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y="0" x="0"/>
          <a:ext cy="0" cx="0"/>
          <a:chOff y="0" x="0"/>
          <a:chExt cy="0" cx="0"/>
        </a:xfrm>
      </p:grpSpPr>
      <p:sp>
        <p:nvSpPr>
          <p:cNvPr id="14" name="Shape 14"/>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y="1200150" x="457200"/>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y="1200150" x="4692273"/>
            <a:ext cy="3725680" cx="3994525"/>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y="0" x="0"/>
          <a:ext cy="0" cx="0"/>
          <a:chOff y="0" x="0"/>
          <a:chExt cy="0" cx="0"/>
        </a:xfrm>
      </p:grpSpPr>
      <p:sp>
        <p:nvSpPr>
          <p:cNvPr id="18" name="Shape 18"/>
          <p:cNvSpPr txBox="1"/>
          <p:nvPr>
            <p:ph type="title"/>
          </p:nvPr>
        </p:nvSpPr>
        <p:spPr>
          <a:xfrm>
            <a:off y="205978" x="457200"/>
            <a:ext cy="85725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y="0" x="0"/>
          <a:ext cy="0" cx="0"/>
          <a:chOff y="0" x="0"/>
          <a:chExt cy="0" cx="0"/>
        </a:xfrm>
      </p:grpSpPr>
      <p:sp>
        <p:nvSpPr>
          <p:cNvPr id="20" name="Shape 20"/>
          <p:cNvSpPr txBox="1"/>
          <p:nvPr>
            <p:ph idx="1" type="body"/>
          </p:nvPr>
        </p:nvSpPr>
        <p:spPr>
          <a:xfrm>
            <a:off y="4406309" x="457200"/>
            <a:ext cy="519520" cx="8229600"/>
          </a:xfrm>
          <a:prstGeom prst="rect">
            <a:avLst/>
          </a:prstGeom>
        </p:spPr>
        <p:txBody>
          <a:bodyPr bIns="91425" rIns="91425" lIns="91425" tIns="91425" anchor="t" anchorCtr="0"/>
          <a:lstStyle>
            <a:lvl1pPr algn="ctr" indent="-171450" marL="285750">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3.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250" cx="8229600"/>
          </a:xfrm>
          <a:prstGeom prst="rect">
            <a:avLst/>
          </a:prstGeom>
        </p:spPr>
        <p:txBody>
          <a:bodyPr bIns="91425" rIns="91425" lIns="91425" tIns="91425" anchor="b" anchorCtr="0"/>
          <a:lstStyle>
            <a:lvl1pPr marL="0">
              <a:spcBef>
                <a:spcPts val="0"/>
              </a:spcBef>
              <a:buClr>
                <a:schemeClr val="dk1"/>
              </a:buClr>
              <a:buSzPct val="100000"/>
              <a:buNone/>
              <a:defRPr b="1" sz="3600">
                <a:solidFill>
                  <a:schemeClr val="dk1"/>
                </a:solidFill>
              </a:defRPr>
            </a:lvl1pPr>
            <a:lvl2pPr indent="228600" marL="0">
              <a:spcBef>
                <a:spcPts val="0"/>
              </a:spcBef>
              <a:buClr>
                <a:schemeClr val="dk1"/>
              </a:buClr>
              <a:buSzPct val="100000"/>
              <a:buNone/>
              <a:defRPr b="1" sz="3600">
                <a:solidFill>
                  <a:schemeClr val="dk1"/>
                </a:solidFill>
              </a:defRPr>
            </a:lvl2pPr>
            <a:lvl3pPr indent="228600" marL="0">
              <a:spcBef>
                <a:spcPts val="0"/>
              </a:spcBef>
              <a:buClr>
                <a:schemeClr val="dk1"/>
              </a:buClr>
              <a:buSzPct val="100000"/>
              <a:buNone/>
              <a:defRPr b="1" sz="3600">
                <a:solidFill>
                  <a:schemeClr val="dk1"/>
                </a:solidFill>
              </a:defRPr>
            </a:lvl3pPr>
            <a:lvl4pPr indent="228600" marL="0">
              <a:spcBef>
                <a:spcPts val="0"/>
              </a:spcBef>
              <a:buClr>
                <a:schemeClr val="dk1"/>
              </a:buClr>
              <a:buSzPct val="100000"/>
              <a:buNone/>
              <a:defRPr b="1" sz="3600">
                <a:solidFill>
                  <a:schemeClr val="dk1"/>
                </a:solidFill>
              </a:defRPr>
            </a:lvl4pPr>
            <a:lvl5pPr indent="228600" marL="0">
              <a:spcBef>
                <a:spcPts val="0"/>
              </a:spcBef>
              <a:buClr>
                <a:schemeClr val="dk1"/>
              </a:buClr>
              <a:buSzPct val="100000"/>
              <a:buNone/>
              <a:defRPr b="1" sz="3600">
                <a:solidFill>
                  <a:schemeClr val="dk1"/>
                </a:solidFill>
              </a:defRPr>
            </a:lvl5pPr>
            <a:lvl6pPr indent="228600" marL="0">
              <a:spcBef>
                <a:spcPts val="0"/>
              </a:spcBef>
              <a:buClr>
                <a:schemeClr val="dk1"/>
              </a:buClr>
              <a:buSzPct val="100000"/>
              <a:buNone/>
              <a:defRPr b="1" sz="3600">
                <a:solidFill>
                  <a:schemeClr val="dk1"/>
                </a:solidFill>
              </a:defRPr>
            </a:lvl6pPr>
            <a:lvl7pPr indent="228600" marL="0">
              <a:spcBef>
                <a:spcPts val="0"/>
              </a:spcBef>
              <a:buClr>
                <a:schemeClr val="dk1"/>
              </a:buClr>
              <a:buSzPct val="100000"/>
              <a:buNone/>
              <a:defRPr b="1" sz="3600">
                <a:solidFill>
                  <a:schemeClr val="dk1"/>
                </a:solidFill>
              </a:defRPr>
            </a:lvl7pPr>
            <a:lvl8pPr indent="228600" marL="0">
              <a:spcBef>
                <a:spcPts val="0"/>
              </a:spcBef>
              <a:buClr>
                <a:schemeClr val="dk1"/>
              </a:buClr>
              <a:buSzPct val="100000"/>
              <a:buNone/>
              <a:defRPr b="1" sz="3600">
                <a:solidFill>
                  <a:schemeClr val="dk1"/>
                </a:solidFill>
              </a:defRPr>
            </a:lvl8pPr>
            <a:lvl9pPr indent="228600" marL="0">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y="1200150" x="457200"/>
            <a:ext cy="3725680" cx="8229600"/>
          </a:xfrm>
          <a:prstGeom prst="rect">
            <a:avLst/>
          </a:prstGeom>
        </p:spPr>
        <p:txBody>
          <a:bodyPr bIns="91425" rIns="91425" lIns="91425" tIns="91425" anchor="t" anchorCtr="0"/>
          <a:lstStyle>
            <a:lvl1pPr indent="-152400" marL="342900">
              <a:spcBef>
                <a:spcPts val="600"/>
              </a:spcBef>
              <a:buClr>
                <a:schemeClr val="dk1"/>
              </a:buClr>
              <a:buSzPct val="100000"/>
              <a:defRPr sz="3000">
                <a:solidFill>
                  <a:schemeClr val="dk1"/>
                </a:solidFill>
              </a:defRPr>
            </a:lvl1pPr>
            <a:lvl2pPr indent="-133350" marL="742950">
              <a:spcBef>
                <a:spcPts val="480"/>
              </a:spcBef>
              <a:buClr>
                <a:schemeClr val="dk1"/>
              </a:buClr>
              <a:buSzPct val="100000"/>
              <a:defRPr sz="2400">
                <a:solidFill>
                  <a:schemeClr val="dk1"/>
                </a:solidFill>
              </a:defRPr>
            </a:lvl2pPr>
            <a:lvl3pPr indent="-76200" marL="1143000">
              <a:spcBef>
                <a:spcPts val="480"/>
              </a:spcBef>
              <a:buClr>
                <a:schemeClr val="dk1"/>
              </a:buClr>
              <a:buSzPct val="100000"/>
              <a:defRPr sz="2400">
                <a:solidFill>
                  <a:schemeClr val="dk1"/>
                </a:solidFill>
              </a:defRPr>
            </a:lvl3pPr>
            <a:lvl4pPr indent="-114300" marL="1600200">
              <a:spcBef>
                <a:spcPts val="360"/>
              </a:spcBef>
              <a:buClr>
                <a:schemeClr val="dk1"/>
              </a:buClr>
              <a:buSzPct val="100000"/>
              <a:defRPr sz="1800">
                <a:solidFill>
                  <a:schemeClr val="dk1"/>
                </a:solidFill>
              </a:defRPr>
            </a:lvl4pPr>
            <a:lvl5pPr indent="-114300" marL="2057400">
              <a:spcBef>
                <a:spcPts val="360"/>
              </a:spcBef>
              <a:buClr>
                <a:schemeClr val="dk1"/>
              </a:buClr>
              <a:buSzPct val="100000"/>
              <a:defRPr sz="1800">
                <a:solidFill>
                  <a:schemeClr val="dk1"/>
                </a:solidFill>
              </a:defRPr>
            </a:lvl5pPr>
            <a:lvl6pPr indent="-114300" marL="2514600">
              <a:spcBef>
                <a:spcPts val="360"/>
              </a:spcBef>
              <a:buClr>
                <a:schemeClr val="dk1"/>
              </a:buClr>
              <a:buSzPct val="100000"/>
              <a:defRPr sz="1800">
                <a:solidFill>
                  <a:schemeClr val="dk1"/>
                </a:solidFill>
              </a:defRPr>
            </a:lvl6pPr>
            <a:lvl7pPr indent="-114300" marL="2971800">
              <a:spcBef>
                <a:spcPts val="360"/>
              </a:spcBef>
              <a:buClr>
                <a:schemeClr val="dk1"/>
              </a:buClr>
              <a:buSzPct val="100000"/>
              <a:defRPr sz="1800">
                <a:solidFill>
                  <a:schemeClr val="dk1"/>
                </a:solidFill>
              </a:defRPr>
            </a:lvl7pPr>
            <a:lvl8pPr indent="-114300" marL="3429000">
              <a:spcBef>
                <a:spcPts val="360"/>
              </a:spcBef>
              <a:buClr>
                <a:schemeClr val="dk1"/>
              </a:buClr>
              <a:buSzPct val="100000"/>
              <a:defRPr sz="1800">
                <a:solidFill>
                  <a:schemeClr val="dk1"/>
                </a:solidFill>
              </a:defRPr>
            </a:lvl8pPr>
            <a:lvl9pPr indent="-114300" marL="3886200">
              <a:spcBef>
                <a:spcPts val="360"/>
              </a:spcBef>
              <a:buClr>
                <a:schemeClr val="dk1"/>
              </a:buClr>
              <a:buSzPct val="100000"/>
              <a:defRPr sz="1800">
                <a:solidFill>
                  <a:schemeClr val="dk1"/>
                </a:solidFill>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 Target="../media/image00.jpg" Type="http://schemas.openxmlformats.org/officeDocument/2006/relationships/image" Id="rId4"/><Relationship Target="../media/image07.png" Type="http://schemas.openxmlformats.org/officeDocument/2006/relationships/image" Id="rId3"/></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2.xml" Type="http://schemas.openxmlformats.org/officeDocument/2006/relationships/slideLayout" Id="rId1"/></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2.xml" Type="http://schemas.openxmlformats.org/officeDocument/2006/relationships/slideLayout" Id="rId1"/><Relationship Target="../media/image02.png" Type="http://schemas.openxmlformats.org/officeDocument/2006/relationships/image" Id="rId3"/></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2.xml" Type="http://schemas.openxmlformats.org/officeDocument/2006/relationships/slideLayout" Id="rId1"/></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2.xml" Type="http://schemas.openxmlformats.org/officeDocument/2006/relationships/slideLayout" Id="rId1"/><Relationship Target="../media/image03.jpg" Type="http://schemas.openxmlformats.org/officeDocument/2006/relationships/image" Id="rId3"/></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 Target="../media/image05.jpg" Type="http://schemas.openxmlformats.org/officeDocument/2006/relationships/image" Id="rId3"/></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 Target="../media/image01.jp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2.xml" Type="http://schemas.openxmlformats.org/officeDocument/2006/relationships/slideLayout" Id="rId1"/><Relationship Target="../media/image04.jpg" Type="http://schemas.openxmlformats.org/officeDocument/2006/relationships/image" Id="rId3"/></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2.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2.xml" Type="http://schemas.openxmlformats.org/officeDocument/2006/relationships/slideLayout" Id="rId1"/><Relationship Target="../media/image06.jpg" Type="http://schemas.openxmlformats.org/officeDocument/2006/relationships/image" Id="rId3"/></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y="0" x="0"/>
          <a:ext cy="0" cx="0"/>
          <a:chOff y="0" x="0"/>
          <a:chExt cy="0" cx="0"/>
        </a:xfrm>
      </p:grpSpPr>
      <p:pic>
        <p:nvPicPr>
          <p:cNvPr id="23" name="Shape 23"/>
          <p:cNvPicPr preferRelativeResize="0"/>
          <p:nvPr/>
        </p:nvPicPr>
        <p:blipFill>
          <a:blip r:embed="rId3"/>
          <a:stretch>
            <a:fillRect/>
          </a:stretch>
        </p:blipFill>
        <p:spPr>
          <a:xfrm>
            <a:off y="182033" x="6076250"/>
            <a:ext cy="4519324" cx="2969375"/>
          </a:xfrm>
          <a:prstGeom prst="rect">
            <a:avLst/>
          </a:prstGeom>
          <a:noFill/>
          <a:ln>
            <a:noFill/>
          </a:ln>
        </p:spPr>
      </p:pic>
      <p:sp>
        <p:nvSpPr>
          <p:cNvPr id="24" name="Shape 24"/>
          <p:cNvSpPr txBox="1"/>
          <p:nvPr>
            <p:ph type="ctrTitle"/>
          </p:nvPr>
        </p:nvSpPr>
        <p:spPr>
          <a:xfrm rot="366020">
            <a:off y="1980551" x="405265"/>
            <a:ext cy="1182400" cx="8333489"/>
          </a:xfrm>
          <a:prstGeom prst="rect">
            <a:avLst/>
          </a:prstGeom>
        </p:spPr>
        <p:txBody>
          <a:bodyPr bIns="91425" rIns="91425" lIns="91425" tIns="91425" anchor="b" anchorCtr="0">
            <a:noAutofit/>
          </a:bodyPr>
          <a:lstStyle/>
          <a:p>
            <a:pPr>
              <a:spcBef>
                <a:spcPts val="0"/>
              </a:spcBef>
              <a:buNone/>
            </a:pPr>
            <a:r>
              <a:rPr sz="6000" lang="en"/>
              <a:t>Japanese Internment</a:t>
            </a:r>
          </a:p>
        </p:txBody>
      </p:sp>
      <p:sp>
        <p:nvSpPr>
          <p:cNvPr id="25" name="Shape 25"/>
          <p:cNvSpPr txBox="1"/>
          <p:nvPr/>
        </p:nvSpPr>
        <p:spPr>
          <a:xfrm>
            <a:off y="1810950" x="1525475"/>
            <a:ext cy="347999" cx="2533500"/>
          </a:xfrm>
          <a:prstGeom prst="rect">
            <a:avLst/>
          </a:prstGeom>
        </p:spPr>
        <p:txBody>
          <a:bodyPr bIns="91425" rIns="91425" lIns="91425" tIns="91425" anchor="t" anchorCtr="0">
            <a:noAutofit/>
          </a:bodyPr>
          <a:lstStyle/>
          <a:p>
            <a:pPr>
              <a:spcBef>
                <a:spcPts val="0"/>
              </a:spcBef>
              <a:buNone/>
            </a:pPr>
            <a:r>
              <a:t/>
            </a:r>
            <a:endParaRPr/>
          </a:p>
        </p:txBody>
      </p:sp>
      <p:pic>
        <p:nvPicPr>
          <p:cNvPr id="26" name="Shape 26"/>
          <p:cNvPicPr preferRelativeResize="0"/>
          <p:nvPr/>
        </p:nvPicPr>
        <p:blipFill>
          <a:blip r:embed="rId4"/>
          <a:stretch>
            <a:fillRect/>
          </a:stretch>
        </p:blipFill>
        <p:spPr>
          <a:xfrm>
            <a:off y="2927254" x="198650"/>
            <a:ext cy="2134675" cx="3860324"/>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4" name="Shape 74"/>
        <p:cNvGrpSpPr/>
        <p:nvPr/>
      </p:nvGrpSpPr>
      <p:grpSpPr>
        <a:xfrm>
          <a:off y="0" x="0"/>
          <a:ext cy="0" cx="0"/>
          <a:chOff y="0" x="0"/>
          <a:chExt cy="0" cx="0"/>
        </a:xfrm>
      </p:grpSpPr>
      <p:sp>
        <p:nvSpPr>
          <p:cNvPr id="75" name="Shape 75"/>
          <p:cNvSpPr txBox="1"/>
          <p:nvPr>
            <p:ph type="title"/>
          </p:nvPr>
        </p:nvSpPr>
        <p:spPr>
          <a:xfrm rot="-540147">
            <a:off y="1788256" x="872732"/>
            <a:ext cy="1566987" cx="7398538"/>
          </a:xfrm>
          <a:prstGeom prst="rect">
            <a:avLst/>
          </a:prstGeom>
        </p:spPr>
        <p:txBody>
          <a:bodyPr bIns="91425" rIns="91425" lIns="91425" tIns="91425" anchor="b" anchorCtr="0">
            <a:noAutofit/>
          </a:bodyPr>
          <a:lstStyle/>
          <a:p>
            <a:pPr rtl="0" lvl="0">
              <a:spcBef>
                <a:spcPts val="0"/>
              </a:spcBef>
              <a:buNone/>
            </a:pPr>
            <a:r>
              <a:rPr sz="4800" lang="en"/>
              <a:t>Why was it significance to Canada?</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y="0" x="0"/>
          <a:ext cy="0" cx="0"/>
          <a:chOff y="0" x="0"/>
          <a:chExt cy="0" cx="0"/>
        </a:xfrm>
      </p:grpSpPr>
      <p:sp>
        <p:nvSpPr>
          <p:cNvPr id="80" name="Shape 80"/>
          <p:cNvSpPr txBox="1"/>
          <p:nvPr>
            <p:ph idx="1" type="body"/>
          </p:nvPr>
        </p:nvSpPr>
        <p:spPr>
          <a:xfrm>
            <a:off y="822000" x="196250"/>
            <a:ext cy="3499499" cx="5834400"/>
          </a:xfrm>
          <a:prstGeom prst="rect">
            <a:avLst/>
          </a:prstGeom>
        </p:spPr>
        <p:txBody>
          <a:bodyPr bIns="91425" rIns="91425" lIns="91425" tIns="91425" anchor="t" anchorCtr="0">
            <a:noAutofit/>
          </a:bodyPr>
          <a:lstStyle/>
          <a:p>
            <a:pPr rtl="0" lvl="0" indent="-342900" marL="457200">
              <a:lnSpc>
                <a:spcPct val="115000"/>
              </a:lnSpc>
              <a:spcBef>
                <a:spcPts val="0"/>
              </a:spcBef>
              <a:buClr>
                <a:schemeClr val="dk1"/>
              </a:buClr>
              <a:buSzPct val="100000"/>
              <a:buFont typeface="Arial"/>
              <a:buChar char="●"/>
            </a:pPr>
            <a:r>
              <a:rPr sz="1800" lang="en"/>
              <a:t>This showed racism from Canada towards people with a Japanese background.</a:t>
            </a:r>
          </a:p>
          <a:p>
            <a:pPr rtl="0" lvl="0" indent="-342900" marL="457200">
              <a:lnSpc>
                <a:spcPct val="115000"/>
              </a:lnSpc>
              <a:spcBef>
                <a:spcPts val="0"/>
              </a:spcBef>
              <a:buClr>
                <a:schemeClr val="dk1"/>
              </a:buClr>
              <a:buSzPct val="100000"/>
              <a:buFont typeface="Arial"/>
              <a:buChar char="●"/>
            </a:pPr>
            <a:r>
              <a:rPr sz="1800" lang="en"/>
              <a:t>In the end when Japan did not attack Canada they let all the people sent to camps out.</a:t>
            </a:r>
          </a:p>
          <a:p>
            <a:pPr rtl="0" lvl="0" indent="-342900" marL="457200">
              <a:lnSpc>
                <a:spcPct val="115000"/>
              </a:lnSpc>
              <a:spcBef>
                <a:spcPts val="0"/>
              </a:spcBef>
              <a:buClr>
                <a:schemeClr val="dk1"/>
              </a:buClr>
              <a:buSzPct val="100000"/>
              <a:buFont typeface="Arial"/>
              <a:buChar char="●"/>
            </a:pPr>
            <a:r>
              <a:rPr sz="1800" lang="en"/>
              <a:t>The Canadian government also gave payments of $21,000 to them to apologize to everyone who was still living and as well as other money to the Japanese-Canadian community as a whole.</a:t>
            </a:r>
          </a:p>
          <a:p>
            <a:pPr rtl="0" lvl="0" indent="-342900" marL="457200">
              <a:lnSpc>
                <a:spcPct val="115000"/>
              </a:lnSpc>
              <a:spcBef>
                <a:spcPts val="0"/>
              </a:spcBef>
              <a:buClr>
                <a:schemeClr val="dk1"/>
              </a:buClr>
              <a:buSzPct val="100000"/>
              <a:buFont typeface="Arial"/>
              <a:buChar char="●"/>
            </a:pPr>
            <a:r>
              <a:rPr sz="1800" lang="en"/>
              <a:t>They were also given their Canadian citizenship back.</a:t>
            </a:r>
          </a:p>
          <a:p>
            <a:pPr>
              <a:spcBef>
                <a:spcPts val="0"/>
              </a:spcBef>
              <a:buNone/>
            </a:pPr>
            <a:r>
              <a:t/>
            </a:r>
            <a:endParaRPr sz="1800"/>
          </a:p>
        </p:txBody>
      </p:sp>
      <p:pic>
        <p:nvPicPr>
          <p:cNvPr id="81" name="Shape 81"/>
          <p:cNvPicPr preferRelativeResize="0"/>
          <p:nvPr/>
        </p:nvPicPr>
        <p:blipFill>
          <a:blip r:embed="rId3"/>
          <a:stretch>
            <a:fillRect/>
          </a:stretch>
        </p:blipFill>
        <p:spPr>
          <a:xfrm>
            <a:off y="939204" x="6272475"/>
            <a:ext cy="3265099" cx="269670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y="0" x="0"/>
          <a:ext cy="0" cx="0"/>
          <a:chOff y="0" x="0"/>
          <a:chExt cy="0" cx="0"/>
        </a:xfrm>
      </p:grpSpPr>
      <p:sp>
        <p:nvSpPr>
          <p:cNvPr id="86" name="Shape 86"/>
          <p:cNvSpPr txBox="1"/>
          <p:nvPr>
            <p:ph type="title"/>
          </p:nvPr>
        </p:nvSpPr>
        <p:spPr>
          <a:xfrm rot="437979">
            <a:off y="1597241" x="1886232"/>
            <a:ext cy="1949016" cx="5371535"/>
          </a:xfrm>
          <a:prstGeom prst="rect">
            <a:avLst/>
          </a:prstGeom>
        </p:spPr>
        <p:txBody>
          <a:bodyPr bIns="91425" rIns="91425" lIns="91425" tIns="91425" anchor="b" anchorCtr="0">
            <a:noAutofit/>
          </a:bodyPr>
          <a:lstStyle/>
          <a:p>
            <a:pPr rtl="0" lvl="0">
              <a:spcBef>
                <a:spcPts val="0"/>
              </a:spcBef>
              <a:buClr>
                <a:schemeClr val="dk1"/>
              </a:buClr>
              <a:buFont typeface="Arial"/>
              <a:buNone/>
            </a:pPr>
            <a:r>
              <a:t/>
            </a:r>
            <a:endParaRPr u="sng" sz="1100"/>
          </a:p>
          <a:p>
            <a:pPr>
              <a:spcBef>
                <a:spcPts val="0"/>
              </a:spcBef>
              <a:buNone/>
            </a:pPr>
            <a:r>
              <a:rPr sz="4800" lang="en"/>
              <a:t>Other interesting/ important facts</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y="0" x="0"/>
          <a:ext cy="0" cx="0"/>
          <a:chOff y="0" x="0"/>
          <a:chExt cy="0" cx="0"/>
        </a:xfrm>
      </p:grpSpPr>
      <p:sp>
        <p:nvSpPr>
          <p:cNvPr id="91" name="Shape 91"/>
          <p:cNvSpPr txBox="1"/>
          <p:nvPr>
            <p:ph idx="1" type="body"/>
          </p:nvPr>
        </p:nvSpPr>
        <p:spPr>
          <a:xfrm>
            <a:off y="515400" x="232600"/>
            <a:ext cy="4112700" cx="5459100"/>
          </a:xfrm>
          <a:prstGeom prst="rect">
            <a:avLst/>
          </a:prstGeom>
        </p:spPr>
        <p:txBody>
          <a:bodyPr bIns="91425" rIns="91425" lIns="91425" tIns="91425" anchor="t" anchorCtr="0">
            <a:noAutofit/>
          </a:bodyPr>
          <a:lstStyle/>
          <a:p>
            <a:pPr rtl="0" lvl="0" indent="-342900" marL="457200">
              <a:lnSpc>
                <a:spcPct val="115000"/>
              </a:lnSpc>
              <a:spcBef>
                <a:spcPts val="0"/>
              </a:spcBef>
              <a:buClr>
                <a:schemeClr val="dk1"/>
              </a:buClr>
              <a:buSzPct val="100000"/>
              <a:buFont typeface="Arial"/>
              <a:buChar char="●"/>
            </a:pPr>
            <a:r>
              <a:rPr sz="1800" lang="en"/>
              <a:t>In december of 1941, Canadian soldiers were held in Japanese Detention camps so the Canadian government was too afraid to hurt any Japanese people in the internment camps in fear that their soldiers would be hurt in Japan.</a:t>
            </a:r>
          </a:p>
          <a:p>
            <a:pPr rtl="0" lvl="0" indent="-342900" marL="457200">
              <a:lnSpc>
                <a:spcPct val="115000"/>
              </a:lnSpc>
              <a:spcBef>
                <a:spcPts val="0"/>
              </a:spcBef>
              <a:buClr>
                <a:schemeClr val="dk1"/>
              </a:buClr>
              <a:buSzPct val="100000"/>
              <a:buFont typeface="Arial"/>
              <a:buChar char="●"/>
            </a:pPr>
            <a:r>
              <a:rPr sz="1800" lang="en"/>
              <a:t>Known as one of the worst human rights violations.</a:t>
            </a:r>
          </a:p>
          <a:p>
            <a:pPr rtl="0" lvl="0" indent="-342900" marL="457200">
              <a:lnSpc>
                <a:spcPct val="115000"/>
              </a:lnSpc>
              <a:spcBef>
                <a:spcPts val="0"/>
              </a:spcBef>
              <a:buClr>
                <a:schemeClr val="dk1"/>
              </a:buClr>
              <a:buSzPct val="100000"/>
              <a:buFont typeface="Arial"/>
              <a:buChar char="●"/>
            </a:pPr>
            <a:r>
              <a:rPr sz="1800" lang="en"/>
              <a:t>Federal Government Officials, called Custodians of Enemy Property were given the power to confiscate and sell Japanese Canadian’s possessions</a:t>
            </a:r>
          </a:p>
          <a:p>
            <a:pPr>
              <a:spcBef>
                <a:spcPts val="0"/>
              </a:spcBef>
              <a:buNone/>
            </a:pPr>
            <a:r>
              <a:t/>
            </a:r>
            <a:endParaRPr sz="1800"/>
          </a:p>
        </p:txBody>
      </p:sp>
      <p:pic>
        <p:nvPicPr>
          <p:cNvPr id="92" name="Shape 92"/>
          <p:cNvPicPr preferRelativeResize="0"/>
          <p:nvPr/>
        </p:nvPicPr>
        <p:blipFill>
          <a:blip r:embed="rId3"/>
          <a:stretch>
            <a:fillRect/>
          </a:stretch>
        </p:blipFill>
        <p:spPr>
          <a:xfrm>
            <a:off y="1476625" x="5593550"/>
            <a:ext cy="1962250" cx="3416625"/>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 name="Shape 30"/>
        <p:cNvGrpSpPr/>
        <p:nvPr/>
      </p:nvGrpSpPr>
      <p:grpSpPr>
        <a:xfrm>
          <a:off y="0" x="0"/>
          <a:ext cy="0" cx="0"/>
          <a:chOff y="0" x="0"/>
          <a:chExt cy="0" cx="0"/>
        </a:xfrm>
      </p:grpSpPr>
      <p:sp>
        <p:nvSpPr>
          <p:cNvPr id="31" name="Shape 31"/>
          <p:cNvSpPr txBox="1"/>
          <p:nvPr>
            <p:ph type="title"/>
          </p:nvPr>
        </p:nvSpPr>
        <p:spPr>
          <a:xfrm rot="-270009">
            <a:off y="2186006" x="2616270"/>
            <a:ext cy="857337" cx="3911458"/>
          </a:xfrm>
          <a:prstGeom prst="rect">
            <a:avLst/>
          </a:prstGeom>
        </p:spPr>
        <p:txBody>
          <a:bodyPr bIns="91425" rIns="91425" lIns="91425" tIns="91425" anchor="b" anchorCtr="0">
            <a:noAutofit/>
          </a:bodyPr>
          <a:lstStyle/>
          <a:p>
            <a:pPr>
              <a:spcBef>
                <a:spcPts val="0"/>
              </a:spcBef>
              <a:buNone/>
            </a:pPr>
            <a:r>
              <a:rPr sz="4800" lang="en"/>
              <a:t>What it was?</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y="0" x="0"/>
          <a:ext cy="0" cx="0"/>
          <a:chOff y="0" x="0"/>
          <a:chExt cy="0" cx="0"/>
        </a:xfrm>
      </p:grpSpPr>
      <p:sp>
        <p:nvSpPr>
          <p:cNvPr id="36" name="Shape 36"/>
          <p:cNvSpPr txBox="1"/>
          <p:nvPr>
            <p:ph idx="1" type="body"/>
          </p:nvPr>
        </p:nvSpPr>
        <p:spPr>
          <a:xfrm>
            <a:off y="2418075" x="523050"/>
            <a:ext cy="2127300" cx="8097900"/>
          </a:xfrm>
          <a:prstGeom prst="rect">
            <a:avLst/>
          </a:prstGeom>
        </p:spPr>
        <p:txBody>
          <a:bodyPr bIns="91425" rIns="91425" lIns="91425" tIns="91425" anchor="t" anchorCtr="0">
            <a:noAutofit/>
          </a:bodyPr>
          <a:lstStyle/>
          <a:p>
            <a:pPr rtl="0" lvl="0" indent="-342900" marL="457200">
              <a:spcBef>
                <a:spcPts val="0"/>
              </a:spcBef>
              <a:buClr>
                <a:schemeClr val="dk1"/>
              </a:buClr>
              <a:buSzPct val="100000"/>
              <a:buFont typeface="Arial"/>
              <a:buChar char="●"/>
            </a:pPr>
            <a:r>
              <a:rPr sz="1800" lang="en"/>
              <a:t>After the pearl harbour bombing and the invasion of Hong Kong the Canadian government, under the War Measures Act, moved all people with a Japanese background within 62 km of the coast of British Columbia to internment camps.</a:t>
            </a:r>
          </a:p>
          <a:p>
            <a:pPr rtl="0" lvl="0" indent="-342900" marL="457200">
              <a:spcBef>
                <a:spcPts val="0"/>
              </a:spcBef>
              <a:buClr>
                <a:schemeClr val="dk1"/>
              </a:buClr>
              <a:buSzPct val="100000"/>
              <a:buFont typeface="Arial"/>
              <a:buChar char="●"/>
            </a:pPr>
            <a:r>
              <a:rPr sz="1800" lang="en"/>
              <a:t>The government called this evacuation a security precaution</a:t>
            </a:r>
          </a:p>
          <a:p>
            <a:pPr lvl="0" indent="-342900" marL="457200">
              <a:spcBef>
                <a:spcPts val="0"/>
              </a:spcBef>
              <a:buClr>
                <a:schemeClr val="dk1"/>
              </a:buClr>
              <a:buSzPct val="100000"/>
              <a:buFont typeface="Arial"/>
              <a:buChar char="●"/>
            </a:pPr>
            <a:r>
              <a:rPr sz="1800" lang="en"/>
              <a:t>They thought that if the Japanese attacked British Columbia’s coast they’d feel loyal to Japan and turn on the Canadians living there.</a:t>
            </a:r>
          </a:p>
        </p:txBody>
      </p:sp>
      <p:pic>
        <p:nvPicPr>
          <p:cNvPr id="37" name="Shape 37"/>
          <p:cNvPicPr preferRelativeResize="0"/>
          <p:nvPr/>
        </p:nvPicPr>
        <p:blipFill>
          <a:blip r:embed="rId3"/>
          <a:stretch>
            <a:fillRect/>
          </a:stretch>
        </p:blipFill>
        <p:spPr>
          <a:xfrm>
            <a:off y="182875" x="335676"/>
            <a:ext cy="2235199" cx="270634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rot="300194">
            <a:off y="2096679" x="949798"/>
            <a:ext cy="950140" cx="7244403"/>
          </a:xfrm>
          <a:prstGeom prst="rect">
            <a:avLst/>
          </a:prstGeom>
        </p:spPr>
        <p:txBody>
          <a:bodyPr bIns="91425" rIns="91425" lIns="91425" tIns="91425" anchor="b" anchorCtr="0">
            <a:noAutofit/>
          </a:bodyPr>
          <a:lstStyle/>
          <a:p>
            <a:pPr rtl="0" lvl="0">
              <a:spcBef>
                <a:spcPts val="0"/>
              </a:spcBef>
              <a:buNone/>
            </a:pPr>
            <a:r>
              <a:rPr sz="4800" lang="en"/>
              <a:t>Where this happened?</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y="0" x="0"/>
          <a:ext cy="0" cx="0"/>
          <a:chOff y="0" x="0"/>
          <a:chExt cy="0" cx="0"/>
        </a:xfrm>
      </p:grpSpPr>
      <p:sp>
        <p:nvSpPr>
          <p:cNvPr id="47" name="Shape 47"/>
          <p:cNvSpPr txBox="1"/>
          <p:nvPr>
            <p:ph idx="1" type="body"/>
          </p:nvPr>
        </p:nvSpPr>
        <p:spPr>
          <a:xfrm>
            <a:off y="232275" x="457200"/>
            <a:ext cy="1645800" cx="8229600"/>
          </a:xfrm>
          <a:prstGeom prst="rect">
            <a:avLst/>
          </a:prstGeom>
        </p:spPr>
        <p:txBody>
          <a:bodyPr bIns="91425" rIns="91425" lIns="91425" tIns="91425" anchor="t" anchorCtr="0">
            <a:noAutofit/>
          </a:bodyPr>
          <a:lstStyle/>
          <a:p>
            <a:pPr lvl="0" indent="-419100" marL="457200">
              <a:spcBef>
                <a:spcPts val="0"/>
              </a:spcBef>
              <a:buClr>
                <a:schemeClr val="dk1"/>
              </a:buClr>
              <a:buSzPct val="100000"/>
              <a:buFont typeface="Arial"/>
              <a:buChar char="●"/>
            </a:pPr>
            <a:r>
              <a:rPr lang="en"/>
              <a:t>This took place on the coast of British Columbia; it happened within a 62 km of the coast. </a:t>
            </a:r>
          </a:p>
        </p:txBody>
      </p:sp>
      <p:pic>
        <p:nvPicPr>
          <p:cNvPr id="48" name="Shape 48"/>
          <p:cNvPicPr preferRelativeResize="0"/>
          <p:nvPr/>
        </p:nvPicPr>
        <p:blipFill>
          <a:blip r:embed="rId3"/>
          <a:stretch>
            <a:fillRect/>
          </a:stretch>
        </p:blipFill>
        <p:spPr>
          <a:xfrm>
            <a:off y="1733950" x="945625"/>
            <a:ext cy="3310800" cx="754715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 name="Shape 52"/>
        <p:cNvGrpSpPr/>
        <p:nvPr/>
      </p:nvGrpSpPr>
      <p:grpSpPr>
        <a:xfrm>
          <a:off y="0" x="0"/>
          <a:ext cy="0" cx="0"/>
          <a:chOff y="0" x="0"/>
          <a:chExt cy="0" cx="0"/>
        </a:xfrm>
      </p:grpSpPr>
      <p:sp>
        <p:nvSpPr>
          <p:cNvPr id="53" name="Shape 53"/>
          <p:cNvSpPr txBox="1"/>
          <p:nvPr>
            <p:ph type="title"/>
          </p:nvPr>
        </p:nvSpPr>
        <p:spPr>
          <a:xfrm rot="-521726">
            <a:off y="2048684" x="1531948"/>
            <a:ext cy="1046115" cx="6080085"/>
          </a:xfrm>
          <a:prstGeom prst="rect">
            <a:avLst/>
          </a:prstGeom>
        </p:spPr>
        <p:txBody>
          <a:bodyPr bIns="91425" rIns="91425" lIns="91425" tIns="91425" anchor="b" anchorCtr="0">
            <a:noAutofit/>
          </a:bodyPr>
          <a:lstStyle/>
          <a:p>
            <a:pPr>
              <a:spcBef>
                <a:spcPts val="0"/>
              </a:spcBef>
              <a:buNone/>
            </a:pPr>
            <a:r>
              <a:rPr sz="4800" lang="en"/>
              <a:t>Who was involved?</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y="0" x="0"/>
          <a:ext cy="0" cx="0"/>
          <a:chOff y="0" x="0"/>
          <a:chExt cy="0" cx="0"/>
        </a:xfrm>
      </p:grpSpPr>
      <p:sp>
        <p:nvSpPr>
          <p:cNvPr id="58" name="Shape 58"/>
          <p:cNvSpPr txBox="1"/>
          <p:nvPr>
            <p:ph idx="1" type="body"/>
          </p:nvPr>
        </p:nvSpPr>
        <p:spPr>
          <a:xfrm>
            <a:off y="2763725" x="457200"/>
            <a:ext cy="1382399" cx="8229600"/>
          </a:xfrm>
          <a:prstGeom prst="rect">
            <a:avLst/>
          </a:prstGeom>
        </p:spPr>
        <p:txBody>
          <a:bodyPr bIns="91425" rIns="91425" lIns="91425" tIns="91425" anchor="t" anchorCtr="0">
            <a:noAutofit/>
          </a:bodyPr>
          <a:lstStyle/>
          <a:p>
            <a:pPr rtl="0" lvl="0" indent="-381000" marL="457200">
              <a:lnSpc>
                <a:spcPct val="115000"/>
              </a:lnSpc>
              <a:spcBef>
                <a:spcPts val="0"/>
              </a:spcBef>
              <a:buClr>
                <a:schemeClr val="dk1"/>
              </a:buClr>
              <a:buSzPct val="100000"/>
              <a:buFont typeface="Arial"/>
              <a:buChar char="●"/>
            </a:pPr>
            <a:r>
              <a:rPr sz="2400" lang="en"/>
              <a:t>Canadians sent all people with a japanese background to internment camps; including Japanese who already had a Canadian citizenship.</a:t>
            </a:r>
          </a:p>
          <a:p>
            <a:pPr rtl="0" lvl="0">
              <a:lnSpc>
                <a:spcPct val="115000"/>
              </a:lnSpc>
              <a:spcBef>
                <a:spcPts val="0"/>
              </a:spcBef>
              <a:buClr>
                <a:schemeClr val="dk1"/>
              </a:buClr>
              <a:buFont typeface="Arial"/>
              <a:buNone/>
            </a:pPr>
            <a:r>
              <a:t/>
            </a:r>
            <a:endParaRPr/>
          </a:p>
          <a:p>
            <a:pPr>
              <a:spcBef>
                <a:spcPts val="0"/>
              </a:spcBef>
              <a:buNone/>
            </a:pPr>
            <a:r>
              <a:t/>
            </a:r>
            <a:endParaRPr/>
          </a:p>
        </p:txBody>
      </p:sp>
      <p:pic>
        <p:nvPicPr>
          <p:cNvPr id="59" name="Shape 59"/>
          <p:cNvPicPr preferRelativeResize="0"/>
          <p:nvPr/>
        </p:nvPicPr>
        <p:blipFill>
          <a:blip r:embed="rId3"/>
          <a:stretch>
            <a:fillRect/>
          </a:stretch>
        </p:blipFill>
        <p:spPr>
          <a:xfrm>
            <a:off y="544725" x="1079864"/>
            <a:ext cy="2219000" cx="7136335"/>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rot="353890">
            <a:off y="2103219" x="947562"/>
            <a:ext cy="937061" cx="7248875"/>
          </a:xfrm>
          <a:prstGeom prst="rect">
            <a:avLst/>
          </a:prstGeom>
        </p:spPr>
        <p:txBody>
          <a:bodyPr bIns="91425" rIns="91425" lIns="91425" tIns="91425" anchor="b" anchorCtr="0">
            <a:noAutofit/>
          </a:bodyPr>
          <a:lstStyle/>
          <a:p>
            <a:pPr>
              <a:spcBef>
                <a:spcPts val="0"/>
              </a:spcBef>
              <a:buNone/>
            </a:pPr>
            <a:r>
              <a:rPr sz="4800" lang="en"/>
              <a:t>When did this happen?</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8" name="Shape 68"/>
        <p:cNvGrpSpPr/>
        <p:nvPr/>
      </p:nvGrpSpPr>
      <p:grpSpPr>
        <a:xfrm>
          <a:off y="0" x="0"/>
          <a:ext cy="0" cx="0"/>
          <a:chOff y="0" x="0"/>
          <a:chExt cy="0" cx="0"/>
        </a:xfrm>
      </p:grpSpPr>
      <p:sp>
        <p:nvSpPr>
          <p:cNvPr id="69" name="Shape 69"/>
          <p:cNvSpPr txBox="1"/>
          <p:nvPr/>
        </p:nvSpPr>
        <p:spPr>
          <a:xfrm>
            <a:off y="3428200" x="1297950"/>
            <a:ext cy="838500" cx="4514099"/>
          </a:xfrm>
          <a:prstGeom prst="rect">
            <a:avLst/>
          </a:prstGeom>
        </p:spPr>
        <p:txBody>
          <a:bodyPr bIns="91425" rIns="91425" lIns="91425" tIns="91425" anchor="t" anchorCtr="0">
            <a:noAutofit/>
          </a:bodyPr>
          <a:lstStyle/>
          <a:p>
            <a:pPr lvl="0" indent="-419100" marL="457200">
              <a:spcBef>
                <a:spcPts val="0"/>
              </a:spcBef>
              <a:buClr>
                <a:srgbClr val="000000"/>
              </a:buClr>
              <a:buSzPct val="100000"/>
              <a:buFont typeface="Arial"/>
              <a:buChar char="●"/>
            </a:pPr>
            <a:r>
              <a:rPr sz="3000" lang="en"/>
              <a:t>February, 1942-1947</a:t>
            </a:r>
          </a:p>
        </p:txBody>
      </p:sp>
      <p:pic>
        <p:nvPicPr>
          <p:cNvPr id="70" name="Shape 70"/>
          <p:cNvPicPr preferRelativeResize="0"/>
          <p:nvPr/>
        </p:nvPicPr>
        <p:blipFill>
          <a:blip r:embed="rId3"/>
          <a:stretch>
            <a:fillRect/>
          </a:stretch>
        </p:blipFill>
        <p:spPr>
          <a:xfrm>
            <a:off y="285411" x="3457300"/>
            <a:ext cy="3074049" cx="5285249"/>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Arial" script="Arab"/>
        <a:font typeface="Arial" script="Hebr"/>
        <a:font typeface="Cordia New" script="Thai"/>
        <a:font typeface="Nyala" script="Ethi"/>
        <a:font typeface="Vrinda" script="Beng"/>
        <a:font typeface="Shruti" script="Gujr"/>
        <a:font typeface="DaunPenh"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Arial"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