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5813-2327-405F-B2BC-9A910CE5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85157-A196-4A6C-8E55-B949D3AF9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CBBC-C539-4DD8-9079-3FEE58B1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EC15-2ADF-4408-98EF-EEFA60FE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E6BB-371B-44CB-9193-5001D96F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5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7065-BF54-4C01-A0A0-6726194F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C362E-B8B4-4D35-BCB2-76E3049C1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43FC-DD35-4B5B-AC4C-51BF751B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FF73-2985-4D0E-A259-B40B4BAF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B5F3-AE45-4C07-9706-FD1AE829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5F182-08C4-4877-A183-F4AA52AE1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4347B-F399-4822-ACFB-09B4DD486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592C-FF28-4B75-9C97-D3CFF429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1968-704E-4D2B-BEB6-01D1FBEC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F7FB-D3BA-40C2-95F3-8BEBCCD8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2433-94F0-4547-9110-521A6DFD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DF64-AF81-411D-9948-150CD7BC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F0700-64F6-46B8-8CCA-8A3CE708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B109-EECD-438F-B787-EF8DEB0B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B994-63DC-4AE0-A521-4ABA3FF5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1BF1-4ACF-4EEF-9465-A756C60C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764C-236C-42CD-8A6B-96893751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53F43-D1BB-40F9-84B6-C1BFDBC6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C63A9-F8DB-4199-BE84-40970DDB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46CA-D8AE-4955-B469-E039638B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E66-E403-4D09-A7D8-592F63A2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8112-3945-4EF0-B665-E50DDEA5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5DE9A-ECBC-4800-BD49-F5CC25A8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A7960-CCAD-4EDA-ABA9-732442BA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54AC9-F984-4E4A-96C0-01153F97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61D7-56DD-4E19-8807-08815118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2306-9118-4C35-AE22-BC492FE5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7399-7B7C-4809-A19D-2C6AFDC6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D0808-1222-4DB7-8855-58AF7FF30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CEAD4-16C6-41A6-94AA-A2487C8B0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4328F-42A8-431D-B041-39807D18C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1598E-5479-4E7F-8093-B19D5DC7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4C7E1-7125-4C4A-888B-F5101F95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16EE0-1318-457F-BAB8-F48A2810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6A2A-577F-43DB-8871-912CDD44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2A789-4A02-45F7-9006-285A7E0C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E1B5B-6D9B-4816-81AD-33434D65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929B3-D317-4F72-9982-CBCE2925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D36EE-C262-47A9-95C1-D3AD8830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951BF-FB43-4BF1-8AF3-D844394B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08F73-668D-41BD-A62D-C215C013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5457-D097-4619-9F74-D76488B6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66DA-CFB4-42B8-8667-204DC679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2C1F9-0D3B-4BC8-B708-FB7390E82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BCD2D-C7BE-42E2-9819-402224AA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3C91A-D4C0-4B80-BE02-F87DD7E9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A6716-DB6B-44F5-8508-4F4D756B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1227-7002-49D1-9EF4-DF3295DD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F2D13-24AC-438A-A55A-29FB923D3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FEC53-6972-4350-B969-82CFB6CD8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37CAE-C170-4979-848C-7641C02E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122A-0AC0-4B34-B2E0-33FFD3AD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1C5EF-7926-43BC-8ACB-2AED2057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5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963B5-9DE2-4581-9E3C-4DA18D8A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FAA51-3130-4E78-9CFF-3B27E4F6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A4E5-CC19-4B66-94D9-D7D354503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DC89-8A53-4FC0-8DF6-919A7AB219B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9710-DEBA-4C0B-9CA4-02C8A902A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9057B-1CCF-4C40-83F0-D6329CFB7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77AA-37B0-4C29-A5B3-CDA55D0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1A3F-368B-4260-AF52-5E8D57C42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Engaging beginnings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E82C8-6DCB-4E4E-8A9E-1AF960EDC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Pick one photo and write the beginning to a story using the photo as an inspiration</a:t>
            </a:r>
          </a:p>
        </p:txBody>
      </p:sp>
    </p:spTree>
    <p:extLst>
      <p:ext uri="{BB962C8B-B14F-4D97-AF65-F5344CB8AC3E}">
        <p14:creationId xmlns:p14="http://schemas.microsoft.com/office/powerpoint/2010/main" val="426698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8458C9-0DDD-4064-A0E0-D069E9E1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8150"/>
            <a:ext cx="97536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0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FAF48EB-C23B-4129-91BD-7C0D1E33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9525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6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ECD0C51-F506-4698-8A9E-A87D2BA34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1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22437BF-3A51-4875-A3F3-374539A3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0"/>
            <a:ext cx="539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AA57244A-4AE8-48A4-AD05-E7EA240E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411480"/>
            <a:ext cx="7741920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2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54B7FD1-505D-41AF-AC2E-4C86090FA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1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8458C9-0DDD-4064-A0E0-D069E9E1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472140"/>
            <a:ext cx="3400425" cy="20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2328D35C-58A1-4805-9C30-A3D07BCC5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73976" y="230206"/>
            <a:ext cx="5567680" cy="29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F381B5B5-56F7-4DEF-B110-D147141E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6" y="142885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7DB85283-7B29-48F2-9347-82486B45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0" y="0"/>
            <a:ext cx="3223895" cy="41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7CA767F-F76F-4DA3-A68D-A15563435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 bwMode="auto">
          <a:xfrm>
            <a:off x="73976" y="3251845"/>
            <a:ext cx="5029200" cy="28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A89B6AB7-F163-4F95-91CA-BE46024B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97" y="3251845"/>
            <a:ext cx="4343402" cy="28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6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Engaging beginnings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beginnings </dc:title>
  <dc:creator>Fitton, Erica</dc:creator>
  <cp:lastModifiedBy>Fitton, Erica</cp:lastModifiedBy>
  <cp:revision>1</cp:revision>
  <dcterms:created xsi:type="dcterms:W3CDTF">2022-02-24T21:08:41Z</dcterms:created>
  <dcterms:modified xsi:type="dcterms:W3CDTF">2022-02-24T21:27:50Z</dcterms:modified>
</cp:coreProperties>
</file>