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Default Extension="gif" ContentType="image/gif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58" d="100"/>
          <a:sy n="58" d="100"/>
        </p:scale>
        <p:origin x="-168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interSettings" Target="printerSettings/printerSettings1.bin"/><Relationship Id="rId6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FC88-8D34-574D-BD1A-2EEFC87A2F1F}" type="datetimeFigureOut">
              <a:rPr lang="en-US" smtClean="0"/>
              <a:t>10/18/09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1679A-F173-3D4D-B037-6FF914E7EC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FC88-8D34-574D-BD1A-2EEFC87A2F1F}" type="datetimeFigureOut">
              <a:rPr lang="en-US" smtClean="0"/>
              <a:t>10/18/09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1679A-F173-3D4D-B037-6FF914E7EC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FC88-8D34-574D-BD1A-2EEFC87A2F1F}" type="datetimeFigureOut">
              <a:rPr lang="en-US" smtClean="0"/>
              <a:t>10/18/09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1679A-F173-3D4D-B037-6FF914E7EC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FC88-8D34-574D-BD1A-2EEFC87A2F1F}" type="datetimeFigureOut">
              <a:rPr lang="en-US" smtClean="0"/>
              <a:t>10/18/09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1679A-F173-3D4D-B037-6FF914E7EC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FC88-8D34-574D-BD1A-2EEFC87A2F1F}" type="datetimeFigureOut">
              <a:rPr lang="en-US" smtClean="0"/>
              <a:t>10/18/09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1679A-F173-3D4D-B037-6FF914E7EC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FC88-8D34-574D-BD1A-2EEFC87A2F1F}" type="datetimeFigureOut">
              <a:rPr lang="en-US" smtClean="0"/>
              <a:t>10/18/09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1679A-F173-3D4D-B037-6FF914E7EC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FC88-8D34-574D-BD1A-2EEFC87A2F1F}" type="datetimeFigureOut">
              <a:rPr lang="en-US" smtClean="0"/>
              <a:t>10/18/09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1679A-F173-3D4D-B037-6FF914E7EC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FC88-8D34-574D-BD1A-2EEFC87A2F1F}" type="datetimeFigureOut">
              <a:rPr lang="en-US" smtClean="0"/>
              <a:t>10/18/09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1679A-F173-3D4D-B037-6FF914E7EC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FC88-8D34-574D-BD1A-2EEFC87A2F1F}" type="datetimeFigureOut">
              <a:rPr lang="en-US" smtClean="0"/>
              <a:t>10/18/09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1679A-F173-3D4D-B037-6FF914E7EC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FC88-8D34-574D-BD1A-2EEFC87A2F1F}" type="datetimeFigureOut">
              <a:rPr lang="en-US" smtClean="0"/>
              <a:t>10/18/09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1679A-F173-3D4D-B037-6FF914E7EC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FC88-8D34-574D-BD1A-2EEFC87A2F1F}" type="datetimeFigureOut">
              <a:rPr lang="en-US" smtClean="0"/>
              <a:t>10/18/09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1679A-F173-3D4D-B037-6FF914E7EC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5FC88-8D34-574D-BD1A-2EEFC87A2F1F}" type="datetimeFigureOut">
              <a:rPr lang="en-US" smtClean="0"/>
              <a:t>10/18/09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1679A-F173-3D4D-B037-6FF914E7EC4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4" Type="http://schemas.openxmlformats.org/officeDocument/2006/relationships/image" Target="../media/image3.jpeg"/><Relationship Id="rId10" Type="http://schemas.openxmlformats.org/officeDocument/2006/relationships/image" Target="../media/image9.jpeg"/><Relationship Id="rId5" Type="http://schemas.openxmlformats.org/officeDocument/2006/relationships/image" Target="../media/image4.gif"/><Relationship Id="rId7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9" Type="http://schemas.openxmlformats.org/officeDocument/2006/relationships/image" Target="../media/image8.jpeg"/><Relationship Id="rId3" Type="http://schemas.openxmlformats.org/officeDocument/2006/relationships/image" Target="../media/image2.jpeg"/><Relationship Id="rId6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111189.b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7136" y="-21893"/>
            <a:ext cx="3656505" cy="2359035"/>
          </a:xfrm>
          <a:prstGeom prst="rect">
            <a:avLst/>
          </a:prstGeom>
        </p:spPr>
      </p:pic>
      <p:pic>
        <p:nvPicPr>
          <p:cNvPr id="5" name="Picture 4" descr="2103022.bi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74425"/>
            <a:ext cx="3744086" cy="2415539"/>
          </a:xfrm>
          <a:prstGeom prst="rect">
            <a:avLst/>
          </a:prstGeom>
        </p:spPr>
      </p:pic>
      <p:pic>
        <p:nvPicPr>
          <p:cNvPr id="6" name="Picture 5" descr="pict52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489964"/>
            <a:ext cx="3748853" cy="2496794"/>
          </a:xfrm>
          <a:prstGeom prst="rect">
            <a:avLst/>
          </a:prstGeom>
        </p:spPr>
      </p:pic>
      <p:pic>
        <p:nvPicPr>
          <p:cNvPr id="7" name="Picture 6" descr="gd45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81029" y="-28252"/>
            <a:ext cx="3473712" cy="4511857"/>
          </a:xfrm>
          <a:prstGeom prst="rect">
            <a:avLst/>
          </a:prstGeom>
        </p:spPr>
      </p:pic>
      <p:pic>
        <p:nvPicPr>
          <p:cNvPr id="8" name="Picture 7" descr="071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81029" y="4483605"/>
            <a:ext cx="3681457" cy="2451989"/>
          </a:xfrm>
          <a:prstGeom prst="rect">
            <a:avLst/>
          </a:prstGeom>
        </p:spPr>
      </p:pic>
      <p:pic>
        <p:nvPicPr>
          <p:cNvPr id="9" name="Picture 8" descr="2106899.bin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09221" y="4971610"/>
            <a:ext cx="2646870" cy="1707658"/>
          </a:xfrm>
          <a:prstGeom prst="rect">
            <a:avLst/>
          </a:prstGeom>
        </p:spPr>
      </p:pic>
      <p:pic>
        <p:nvPicPr>
          <p:cNvPr id="10" name="Picture 9" descr="2115449.bin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68605" y="1707659"/>
            <a:ext cx="2375395" cy="1532513"/>
          </a:xfrm>
          <a:prstGeom prst="rect">
            <a:avLst/>
          </a:prstGeom>
        </p:spPr>
      </p:pic>
      <p:pic>
        <p:nvPicPr>
          <p:cNvPr id="11" name="Picture 10" descr="2113119.bin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83388" y="3230868"/>
            <a:ext cx="2460612" cy="1587491"/>
          </a:xfrm>
          <a:prstGeom prst="rect">
            <a:avLst/>
          </a:prstGeom>
        </p:spPr>
      </p:pic>
      <p:pic>
        <p:nvPicPr>
          <p:cNvPr id="12" name="Picture 11" descr="202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720991" y="84700"/>
            <a:ext cx="2423009" cy="16229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Erica Foote</dc:creator>
  <cp:lastModifiedBy>Erica Foote</cp:lastModifiedBy>
  <cp:revision>1</cp:revision>
  <dcterms:created xsi:type="dcterms:W3CDTF">2009-10-19T00:38:12Z</dcterms:created>
  <dcterms:modified xsi:type="dcterms:W3CDTF">2009-10-19T00:59:56Z</dcterms:modified>
</cp:coreProperties>
</file>