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0" r:id="rId3"/>
    <p:sldId id="274" r:id="rId4"/>
    <p:sldId id="278" r:id="rId5"/>
    <p:sldId id="279" r:id="rId6"/>
    <p:sldId id="282" r:id="rId7"/>
    <p:sldId id="277" r:id="rId8"/>
    <p:sldId id="268" r:id="rId9"/>
    <p:sldId id="270" r:id="rId10"/>
    <p:sldId id="257" r:id="rId11"/>
    <p:sldId id="258" r:id="rId12"/>
    <p:sldId id="261" r:id="rId13"/>
    <p:sldId id="259" r:id="rId14"/>
    <p:sldId id="260" r:id="rId15"/>
    <p:sldId id="276" r:id="rId16"/>
    <p:sldId id="262" r:id="rId17"/>
    <p:sldId id="263" r:id="rId18"/>
    <p:sldId id="266" r:id="rId19"/>
    <p:sldId id="275" r:id="rId20"/>
    <p:sldId id="267" r:id="rId21"/>
    <p:sldId id="271" r:id="rId22"/>
    <p:sldId id="272" r:id="rId23"/>
    <p:sldId id="273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9E6E-8B31-6544-B9D9-1D3DA4949A6E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EA43-3D98-1947-8B00-1B0C65A6C2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Diefenbunker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Minister’s Room</a:t>
            </a:r>
            <a:endParaRPr lang="en-US" dirty="0"/>
          </a:p>
        </p:txBody>
      </p:sp>
      <p:pic>
        <p:nvPicPr>
          <p:cNvPr id="4" name="Content Placeholder 3" descr="IMG-20120812-0003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Minister’s Office</a:t>
            </a:r>
            <a:endParaRPr lang="en-US" dirty="0"/>
          </a:p>
        </p:txBody>
      </p:sp>
      <p:pic>
        <p:nvPicPr>
          <p:cNvPr id="4" name="Content Placeholder 3" descr="IMG-20120812-000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Message for the PM</a:t>
            </a:r>
            <a:endParaRPr lang="en-US" dirty="0"/>
          </a:p>
        </p:txBody>
      </p:sp>
      <p:pic>
        <p:nvPicPr>
          <p:cNvPr id="4" name="Content Placeholder 3" descr="IMG-20120812-0004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Room</a:t>
            </a:r>
            <a:endParaRPr lang="en-US" dirty="0"/>
          </a:p>
        </p:txBody>
      </p:sp>
      <p:pic>
        <p:nvPicPr>
          <p:cNvPr id="4" name="Content Placeholder 3" descr="IMG-20120812-0004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Room</a:t>
            </a:r>
            <a:endParaRPr lang="en-US" dirty="0"/>
          </a:p>
        </p:txBody>
      </p:sp>
      <p:pic>
        <p:nvPicPr>
          <p:cNvPr id="4" name="Content Placeholder 3" descr="IMG-20120812-0004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370f7968337f2aca6ffb87c844d6c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75" r="-1077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Vault</a:t>
            </a:r>
            <a:endParaRPr lang="en-US" dirty="0"/>
          </a:p>
        </p:txBody>
      </p:sp>
      <p:pic>
        <p:nvPicPr>
          <p:cNvPr id="4" name="Content Placeholder 3" descr="IMG-20120812-0005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20812-000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Storage</a:t>
            </a:r>
            <a:endParaRPr lang="en-US" dirty="0"/>
          </a:p>
        </p:txBody>
      </p:sp>
      <p:pic>
        <p:nvPicPr>
          <p:cNvPr id="4" name="Content Placeholder 3" descr="IMG-20120812-0005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tchen-level-200-the-diefenbunker-ottawa-2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959" r="-1195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Diefenbunker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Diefenbunker</a:t>
            </a:r>
            <a:r>
              <a:rPr lang="en-US" dirty="0"/>
              <a:t> was commissioned by Prime Minister John Diefenbaker in 1959, as part of his government’s reaction to escalating tensions in the Cold War.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purpose of the bunker was to house key members of the government and military in the event of a nuclear attack on Canada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safety of its nuclear roof would allow the Canadian government to operate safely underground for 30 days in order to assist with the governance and rebuilding of the country.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</a:t>
            </a:r>
            <a:r>
              <a:rPr lang="en-US" dirty="0"/>
              <a:t>building began in 1959, it was a top-secret operation under the code name Project Emergency Army Signals Establishment (EASE).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entire construction process took less than 18 months</a:t>
            </a:r>
            <a:r>
              <a:rPr lang="en-US" dirty="0" smtClean="0"/>
              <a:t>, it is built </a:t>
            </a:r>
            <a:r>
              <a:rPr lang="en-US" dirty="0"/>
              <a:t>to withstand a 5 megaton nuclear blast from 1.8 kilometers away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Designed to hold 535 people for 30 days</a:t>
            </a:r>
          </a:p>
          <a:p>
            <a:r>
              <a:rPr lang="en-US" dirty="0" smtClean="0"/>
              <a:t>Cost 20 000 000 to build and much more to maintain!</a:t>
            </a:r>
          </a:p>
          <a:p>
            <a:r>
              <a:rPr lang="en-US" dirty="0" smtClean="0"/>
              <a:t>It was fully functional until 1994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</a:t>
            </a:r>
            <a:endParaRPr lang="en-US" dirty="0"/>
          </a:p>
        </p:txBody>
      </p:sp>
      <p:pic>
        <p:nvPicPr>
          <p:cNvPr id="4" name="Content Placeholder 3" descr="IMG-20120812-000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pic>
        <p:nvPicPr>
          <p:cNvPr id="4" name="Content Placeholder 3" descr="IMG-20120812-0005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pic>
        <p:nvPicPr>
          <p:cNvPr id="4" name="Content Placeholder 3" descr="IMG-20120812-0005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Hospital</a:t>
            </a:r>
            <a:endParaRPr lang="en-US" dirty="0"/>
          </a:p>
        </p:txBody>
      </p:sp>
      <p:pic>
        <p:nvPicPr>
          <p:cNvPr id="4" name="Content Placeholder 3" descr="IMG-20120812-000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do today at the </a:t>
            </a:r>
            <a:r>
              <a:rPr lang="en-US" dirty="0" err="1" smtClean="0"/>
              <a:t>Diefenbunker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married</a:t>
            </a:r>
          </a:p>
          <a:p>
            <a:r>
              <a:rPr lang="en-US" dirty="0" smtClean="0"/>
              <a:t>Have your birthday party</a:t>
            </a:r>
          </a:p>
          <a:p>
            <a:r>
              <a:rPr lang="en-US" dirty="0" smtClean="0"/>
              <a:t>Attend spy camp</a:t>
            </a:r>
          </a:p>
          <a:p>
            <a:r>
              <a:rPr lang="en-US" dirty="0" smtClean="0"/>
              <a:t>Watch movies</a:t>
            </a:r>
          </a:p>
          <a:p>
            <a:r>
              <a:rPr lang="en-US" dirty="0" smtClean="0"/>
              <a:t>Have a meeting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efenbunker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4" r="-1788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co-diefenbunker31nw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77" r="-117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Blast Door</a:t>
            </a:r>
            <a:endParaRPr lang="en-US"/>
          </a:p>
        </p:txBody>
      </p:sp>
      <p:pic>
        <p:nvPicPr>
          <p:cNvPr id="4" name="Content Placeholder 3" descr="5491753719_f65b7e5dc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efenbunkerMuse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156" r="-1315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 Shower</a:t>
            </a:r>
            <a:endParaRPr lang="en-US" dirty="0"/>
          </a:p>
        </p:txBody>
      </p:sp>
      <p:pic>
        <p:nvPicPr>
          <p:cNvPr id="8" name="Content Placeholder 7" descr="IMG-20120812-0005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 Shower</a:t>
            </a:r>
            <a:endParaRPr lang="en-US" dirty="0"/>
          </a:p>
        </p:txBody>
      </p:sp>
      <p:pic>
        <p:nvPicPr>
          <p:cNvPr id="4" name="Content Placeholder 3" descr="IMG-20120812-0005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217</Words>
  <Application>Microsoft Macintosh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Diefenbunker</vt:lpstr>
      <vt:lpstr>The Diefenbunker</vt:lpstr>
      <vt:lpstr>Slide 3</vt:lpstr>
      <vt:lpstr>Slide 4</vt:lpstr>
      <vt:lpstr>Slide 5</vt:lpstr>
      <vt:lpstr>Blast Door</vt:lpstr>
      <vt:lpstr>Slide 7</vt:lpstr>
      <vt:lpstr>Decontamination Shower</vt:lpstr>
      <vt:lpstr>Decontamination Shower</vt:lpstr>
      <vt:lpstr>Prime Minister’s Room</vt:lpstr>
      <vt:lpstr>Prime Minister’s Office</vt:lpstr>
      <vt:lpstr>Radio Message for the PM</vt:lpstr>
      <vt:lpstr>Communication Room</vt:lpstr>
      <vt:lpstr>Board Room</vt:lpstr>
      <vt:lpstr>Slide 15</vt:lpstr>
      <vt:lpstr>The Vault</vt:lpstr>
      <vt:lpstr>Slide 17</vt:lpstr>
      <vt:lpstr>Food Storage</vt:lpstr>
      <vt:lpstr>Slide 19</vt:lpstr>
      <vt:lpstr>Cafeteria</vt:lpstr>
      <vt:lpstr>Hospital</vt:lpstr>
      <vt:lpstr>Hospital</vt:lpstr>
      <vt:lpstr>Mental Hospital</vt:lpstr>
      <vt:lpstr>What can you do today at the Diefenbunker?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Diefenbunker</dc:title>
  <dc:creator>Erica Foote</dc:creator>
  <cp:lastModifiedBy>Erica Foote</cp:lastModifiedBy>
  <cp:revision>2</cp:revision>
  <dcterms:created xsi:type="dcterms:W3CDTF">2014-12-17T05:06:42Z</dcterms:created>
  <dcterms:modified xsi:type="dcterms:W3CDTF">2014-12-17T05:56:05Z</dcterms:modified>
</cp:coreProperties>
</file>