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sldIdLst>
    <p:sldId id="256" r:id="rId5"/>
    <p:sldId id="257" r:id="rId6"/>
    <p:sldId id="261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9F01FF-BED7-4833-81FA-0D7780636338}" v="38" dt="2022-03-14T18:18:29.8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3FEC5B0-8055-4397-BAEB-F25F7EE6C5A5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8788D-E364-4E81-A534-173A9EE6D45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106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C5B0-8055-4397-BAEB-F25F7EE6C5A5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8788D-E364-4E81-A534-173A9EE6D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92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C5B0-8055-4397-BAEB-F25F7EE6C5A5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8788D-E364-4E81-A534-173A9EE6D45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159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C5B0-8055-4397-BAEB-F25F7EE6C5A5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8788D-E364-4E81-A534-173A9EE6D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9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C5B0-8055-4397-BAEB-F25F7EE6C5A5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8788D-E364-4E81-A534-173A9EE6D45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99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C5B0-8055-4397-BAEB-F25F7EE6C5A5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8788D-E364-4E81-A534-173A9EE6D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8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C5B0-8055-4397-BAEB-F25F7EE6C5A5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8788D-E364-4E81-A534-173A9EE6D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4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C5B0-8055-4397-BAEB-F25F7EE6C5A5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8788D-E364-4E81-A534-173A9EE6D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44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C5B0-8055-4397-BAEB-F25F7EE6C5A5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8788D-E364-4E81-A534-173A9EE6D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98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C5B0-8055-4397-BAEB-F25F7EE6C5A5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8788D-E364-4E81-A534-173A9EE6D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8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C5B0-8055-4397-BAEB-F25F7EE6C5A5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8788D-E364-4E81-A534-173A9EE6D45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7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FEC5B0-8055-4397-BAEB-F25F7EE6C5A5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B8788D-E364-4E81-A534-173A9EE6D45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94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CD051-F806-4410-9320-AC55DEB35C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on France Implemented by Napoleon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70BFAC-E14B-440E-BAE6-6E75EE1D54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95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CF225-1AA9-4124-B27B-90F75B89E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Infrastructure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2AD6F-13AB-4BBC-A0F1-58EBA1DC3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en-US"/>
            </a:br>
            <a:r>
              <a:rPr lang="en-US" sz="2800" b="0" i="0">
                <a:solidFill>
                  <a:srgbClr val="837253"/>
                </a:solidFill>
                <a:effectLst/>
                <a:latin typeface="Arial" panose="020B0604020202020204" pitchFamily="34" charset="0"/>
              </a:rPr>
              <a:t>-public works to fix roads for trade and so armies could move quickly</a:t>
            </a:r>
          </a:p>
          <a:p>
            <a:br>
              <a:rPr lang="en-US" sz="2800"/>
            </a:br>
            <a:r>
              <a:rPr lang="en-US" sz="2800" b="0" i="0">
                <a:solidFill>
                  <a:srgbClr val="837253"/>
                </a:solidFill>
                <a:effectLst/>
                <a:latin typeface="Arial" panose="020B0604020202020204" pitchFamily="34" charset="0"/>
              </a:rPr>
              <a:t>-built canals, harbors</a:t>
            </a:r>
            <a:endParaRPr lang="en-US" sz="2800" dirty="0"/>
          </a:p>
        </p:txBody>
      </p:sp>
      <p:pic>
        <p:nvPicPr>
          <p:cNvPr id="1028" name="Picture 4" descr="Damme Canal: The Canal That Napoleon Built To Avoid The British Navy |  Amusing Planet">
            <a:extLst>
              <a:ext uri="{FF2B5EF4-FFF2-40B4-BE49-F238E27FC236}">
                <a16:creationId xmlns:a16="http://schemas.microsoft.com/office/drawing/2014/main" id="{0ADB3601-49FC-495B-8945-B6B6CF67D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573" y="3429000"/>
            <a:ext cx="6012299" cy="283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639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3CE60-8423-43BC-8894-CB066F3D1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Roads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FA4FF-111B-40CB-889F-F5D7F992AE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B0F0"/>
                </a:solidFill>
                <a:effectLst/>
                <a:latin typeface="Linux Libertine"/>
              </a:rPr>
              <a:t>Champs-Élysées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5B5726-03AF-4342-B29B-9205CE9EE4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Street in London</a:t>
            </a:r>
          </a:p>
        </p:txBody>
      </p:sp>
      <p:pic>
        <p:nvPicPr>
          <p:cNvPr id="7" name="Picture 8" descr="London Street Pictures [HD] | Download Free Images on Unsplash">
            <a:extLst>
              <a:ext uri="{FF2B5EF4-FFF2-40B4-BE49-F238E27FC236}">
                <a16:creationId xmlns:a16="http://schemas.microsoft.com/office/drawing/2014/main" id="{307105F8-9098-4A1F-9265-0327CFF8C46D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537" y="3054018"/>
            <a:ext cx="4455582" cy="334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hamps-Élysées - Wikipedia">
            <a:extLst>
              <a:ext uri="{FF2B5EF4-FFF2-40B4-BE49-F238E27FC236}">
                <a16:creationId xmlns:a16="http://schemas.microsoft.com/office/drawing/2014/main" id="{2C0CBF47-27F3-4303-A17C-365BB0BF36C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3054018"/>
            <a:ext cx="4754562" cy="316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135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Rectangle 84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7" cy="6858000"/>
          </a:xfrm>
          <a:prstGeom prst="rect">
            <a:avLst/>
          </a:prstGeom>
          <a:solidFill>
            <a:srgbClr val="503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4D585-DD5F-407F-8315-57E78A4D4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07027" cy="1499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Education</a:t>
            </a:r>
          </a:p>
        </p:txBody>
      </p:sp>
      <p:cxnSp>
        <p:nvCxnSpPr>
          <p:cNvPr id="2075" name="Straight Connector 86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609FC-6DE3-4914-BED9-D2D5F3426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07027" cy="4023360"/>
          </a:xfrm>
        </p:spPr>
        <p:txBody>
          <a:bodyPr>
            <a:normAutofit/>
          </a:bodyPr>
          <a:lstStyle/>
          <a:p>
            <a:r>
              <a:rPr lang="en-US" b="0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-built museums, filled them with stolen art from Egypt</a:t>
            </a:r>
          </a:p>
          <a:p>
            <a:br>
              <a:rPr lang="en-US">
                <a:solidFill>
                  <a:srgbClr val="FFFFFF"/>
                </a:solidFill>
              </a:rPr>
            </a:br>
            <a:r>
              <a:rPr lang="en-US" b="0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-new universities and school, made scholarships to allow anyone to attend, build primary and secondary schools, technical schools, parents must send children to school, against the law not to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2050" name="Picture 2" descr="Louvre Museum Second Empire - napoleon.org">
            <a:extLst>
              <a:ext uri="{FF2B5EF4-FFF2-40B4-BE49-F238E27FC236}">
                <a16:creationId xmlns:a16="http://schemas.microsoft.com/office/drawing/2014/main" id="{90B6439E-697B-4673-9A3F-98B5E9B204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55" r="-2" b="24919"/>
          <a:stretch/>
        </p:blipFill>
        <p:spPr bwMode="auto">
          <a:xfrm>
            <a:off x="7552266" y="10"/>
            <a:ext cx="4639734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Masterpieces That Napoleon Stole, and How Some Went Back - The New York  Times">
            <a:extLst>
              <a:ext uri="{FF2B5EF4-FFF2-40B4-BE49-F238E27FC236}">
                <a16:creationId xmlns:a16="http://schemas.microsoft.com/office/drawing/2014/main" id="{1D15C31A-D4DC-40C8-BA48-589DA43507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" r="1793" b="4"/>
          <a:stretch/>
        </p:blipFill>
        <p:spPr bwMode="auto">
          <a:xfrm>
            <a:off x="7552266" y="3429000"/>
            <a:ext cx="463973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610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AC5F6-EA1D-4971-90EB-7F2DAFC5F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en-US"/>
              <a:t>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33F7A-8D9B-4E1E-8A4A-41FDC0DB0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r>
              <a:rPr lang="en-US" b="0" i="0">
                <a:effectLst/>
                <a:latin typeface="Arial" panose="020B0604020202020204" pitchFamily="34" charset="0"/>
              </a:rPr>
              <a:t>-kept price of food staples low</a:t>
            </a:r>
          </a:p>
          <a:p>
            <a:br>
              <a:rPr lang="en-US"/>
            </a:br>
            <a:r>
              <a:rPr lang="en-US" b="0" i="0">
                <a:effectLst/>
                <a:latin typeface="Arial" panose="020B0604020202020204" pitchFamily="34" charset="0"/>
              </a:rPr>
              <a:t>-protected French industry from British goods by placing high tariffs on them. (however, Napoleon’s army wore British boots, only country with strong enough industry to do this)</a:t>
            </a:r>
          </a:p>
          <a:p>
            <a:br>
              <a:rPr lang="en-US"/>
            </a:br>
            <a:r>
              <a:rPr lang="en-US" b="0" i="0">
                <a:effectLst/>
                <a:latin typeface="Arial" panose="020B0604020202020204" pitchFamily="34" charset="0"/>
              </a:rPr>
              <a:t>-Made French economy seems strong, but really it was still weak, and industry was underdeveloped.</a:t>
            </a:r>
            <a:br>
              <a:rPr lang="en-US"/>
            </a:br>
            <a:endParaRPr lang="en-US"/>
          </a:p>
        </p:txBody>
      </p:sp>
      <p:pic>
        <p:nvPicPr>
          <p:cNvPr id="3076" name="Picture 4" descr="WW1 British Army officer boots – brown – The History Bunker Ltd">
            <a:extLst>
              <a:ext uri="{FF2B5EF4-FFF2-40B4-BE49-F238E27FC236}">
                <a16:creationId xmlns:a16="http://schemas.microsoft.com/office/drawing/2014/main" id="{16A838FD-4C32-4950-A0D7-BF1491FD5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7446" y="150671"/>
            <a:ext cx="3009296" cy="343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tocks on Verge on another Leg Down | StockTargetAdvisor News and Research">
            <a:extLst>
              <a:ext uri="{FF2B5EF4-FFF2-40B4-BE49-F238E27FC236}">
                <a16:creationId xmlns:a16="http://schemas.microsoft.com/office/drawing/2014/main" id="{14F99231-2015-42BC-9736-B24554D9EC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2779"/>
          <a:stretch/>
        </p:blipFill>
        <p:spPr bwMode="auto">
          <a:xfrm>
            <a:off x="7552267" y="3589867"/>
            <a:ext cx="3999654" cy="232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66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F483-AC82-4F49-BEA9-8D457CDEA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867061" cy="1499616"/>
          </a:xfrm>
        </p:spPr>
        <p:txBody>
          <a:bodyPr>
            <a:normAutofit/>
          </a:bodyPr>
          <a:lstStyle/>
          <a:p>
            <a:r>
              <a:rPr lang="en-US" dirty="0"/>
              <a:t>Law</a:t>
            </a:r>
          </a:p>
        </p:txBody>
      </p:sp>
      <p:pic>
        <p:nvPicPr>
          <p:cNvPr id="4100" name="Picture 4" descr="Atticus Finch Symbol Lawyer Meaning, symbol, love, angle, law png | PNGWing">
            <a:extLst>
              <a:ext uri="{FF2B5EF4-FFF2-40B4-BE49-F238E27FC236}">
                <a16:creationId xmlns:a16="http://schemas.microsoft.com/office/drawing/2014/main" id="{8D145502-21AF-4445-904E-19E9272C6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28" y="1892759"/>
            <a:ext cx="5867061" cy="461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CA4D39DB-AFA4-47BA-A7F2-13A71D210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-2"/>
            <a:ext cx="465734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324D8-F887-4E66-9CA1-4044F7256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490" y="585216"/>
            <a:ext cx="3527043" cy="5586984"/>
          </a:xfrm>
        </p:spPr>
        <p:txBody>
          <a:bodyPr anchor="ctr">
            <a:normAutofit/>
          </a:bodyPr>
          <a:lstStyle/>
          <a:p>
            <a:r>
              <a:rPr lang="en-US" sz="28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-Unified Law Code. People equal under the law, right to hold property, freedom of religion, freedom to work where you want (our charter provides all of the same rights)</a:t>
            </a:r>
          </a:p>
          <a:p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-women lost many rights.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8653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150E4E2DBFA24786257F41F31AEA6C" ma:contentTypeVersion="7" ma:contentTypeDescription="Create a new document." ma:contentTypeScope="" ma:versionID="f2dcfd8a51c000a1c0e48876d0a19f98">
  <xsd:schema xmlns:xsd="http://www.w3.org/2001/XMLSchema" xmlns:xs="http://www.w3.org/2001/XMLSchema" xmlns:p="http://schemas.microsoft.com/office/2006/metadata/properties" xmlns:ns3="9d5cabeb-4833-4bfe-8842-e858442baa8c" xmlns:ns4="36bbc599-8edc-45ab-9958-8d4bc867dda7" targetNamespace="http://schemas.microsoft.com/office/2006/metadata/properties" ma:root="true" ma:fieldsID="4a8f2dfcd7dd6a909f023030eb3348f0" ns3:_="" ns4:_="">
    <xsd:import namespace="9d5cabeb-4833-4bfe-8842-e858442baa8c"/>
    <xsd:import namespace="36bbc599-8edc-45ab-9958-8d4bc867dda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cabeb-4833-4bfe-8842-e858442baa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bbc599-8edc-45ab-9958-8d4bc867dda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4B7D60-FC9A-4A1D-9B7D-AFBDDD88EFCB}">
  <ds:schemaRefs>
    <ds:schemaRef ds:uri="http://schemas.microsoft.com/office/2006/metadata/properties"/>
    <ds:schemaRef ds:uri="http://schemas.microsoft.com/office/2006/documentManagement/types"/>
    <ds:schemaRef ds:uri="9d5cabeb-4833-4bfe-8842-e858442baa8c"/>
    <ds:schemaRef ds:uri="http://schemas.openxmlformats.org/package/2006/metadata/core-properti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36bbc599-8edc-45ab-9958-8d4bc867dda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73C5192-DA8C-4551-B823-DA4085F5DC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5163B8-4EBC-4F7C-A2C7-23EEED7633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5cabeb-4833-4bfe-8842-e858442baa8c"/>
    <ds:schemaRef ds:uri="36bbc599-8edc-45ab-9958-8d4bc867dd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93</TotalTime>
  <Words>190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Linux Libertine</vt:lpstr>
      <vt:lpstr>Tw Cen MT</vt:lpstr>
      <vt:lpstr>Tw Cen MT Condensed</vt:lpstr>
      <vt:lpstr>Wingdings 3</vt:lpstr>
      <vt:lpstr>Integral</vt:lpstr>
      <vt:lpstr>Changes on France Implemented by Napoleon</vt:lpstr>
      <vt:lpstr>Infrastructure</vt:lpstr>
      <vt:lpstr>Comparison of Roads </vt:lpstr>
      <vt:lpstr>Education</vt:lpstr>
      <vt:lpstr>Economy</vt:lpstr>
      <vt:lpstr>Law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Changes on France Implemented by Napoleon</dc:title>
  <dc:creator>Fitton, Erica</dc:creator>
  <cp:lastModifiedBy>Fitton, Erica</cp:lastModifiedBy>
  <cp:revision>3</cp:revision>
  <dcterms:created xsi:type="dcterms:W3CDTF">2022-03-14T17:28:34Z</dcterms:created>
  <dcterms:modified xsi:type="dcterms:W3CDTF">2022-03-18T17:53:27Z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0x010100BC150E4E2DBFA24786257F41F31AEA6C</vt:lpwstr>
  </property>
</Properties>
</file>