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spcBef>
                <a:spcPts val="0"/>
              </a:spcBef>
              <a:buSzPct val="100000"/>
              <a:defRPr sz="4800"/>
            </a:lvl1pPr>
            <a:lvl2pPr algn="ctr" indent="304800">
              <a:spcBef>
                <a:spcPts val="0"/>
              </a:spcBef>
              <a:buSzPct val="100000"/>
              <a:defRPr sz="4800"/>
            </a:lvl2pPr>
            <a:lvl3pPr algn="ctr" indent="304800">
              <a:spcBef>
                <a:spcPts val="0"/>
              </a:spcBef>
              <a:buSzPct val="100000"/>
              <a:defRPr sz="4800"/>
            </a:lvl3pPr>
            <a:lvl4pPr algn="ctr" indent="304800">
              <a:spcBef>
                <a:spcPts val="0"/>
              </a:spcBef>
              <a:buSzPct val="100000"/>
              <a:defRPr sz="4800"/>
            </a:lvl4pPr>
            <a:lvl5pPr algn="ctr" indent="304800">
              <a:spcBef>
                <a:spcPts val="0"/>
              </a:spcBef>
              <a:buSzPct val="100000"/>
              <a:defRPr sz="4800"/>
            </a:lvl5pPr>
            <a:lvl6pPr algn="ctr" indent="304800">
              <a:spcBef>
                <a:spcPts val="0"/>
              </a:spcBef>
              <a:buSzPct val="100000"/>
              <a:defRPr sz="4800"/>
            </a:lvl6pPr>
            <a:lvl7pPr algn="ctr" indent="304800">
              <a:spcBef>
                <a:spcPts val="0"/>
              </a:spcBef>
              <a:buSzPct val="100000"/>
              <a:defRPr sz="4800"/>
            </a:lvl7pPr>
            <a:lvl8pPr algn="ctr" indent="304800">
              <a:spcBef>
                <a:spcPts val="0"/>
              </a:spcBef>
              <a:buSzPct val="100000"/>
              <a:defRPr sz="4800"/>
            </a:lvl8pPr>
            <a:lvl9pPr algn="ctr" indent="30480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 indent="457200">
              <a:spcBef>
                <a:spcPts val="0"/>
              </a:spcBef>
              <a:defRPr/>
            </a:lvl2pPr>
            <a:lvl3pPr indent="914400">
              <a:spcBef>
                <a:spcPts val="0"/>
              </a:spcBef>
              <a:defRPr/>
            </a:lvl3pPr>
            <a:lvl4pPr indent="1371600"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jpg" Type="http://schemas.openxmlformats.org/officeDocument/2006/relationships/image" Id="rId4"/><Relationship Target="../media/image00.jpg" Type="http://schemas.openxmlformats.org/officeDocument/2006/relationships/image" Id="rId3"/><Relationship Target="../media/image02.jpg" Type="http://schemas.openxmlformats.org/officeDocument/2006/relationships/image" Id="rId5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/>
          <p:nvPr/>
        </p:nvSpPr>
        <p:spPr>
          <a:xfrm>
            <a:off y="155743" x="1291050"/>
            <a:ext cy="1027312" cx="7194722"/>
          </a:xfrm>
          <a:custGeom>
            <a:pathLst>
              <a:path w="8145" extrusionOk="0" h="1163">
                <a:moveTo>
                  <a:pt y="274" x="6654"/>
                </a:moveTo>
                <a:cubicBezTo>
                  <a:pt y="274" x="6643"/>
                  <a:pt y="279" x="6633"/>
                  <a:pt y="289" x="6624"/>
                </a:cubicBezTo>
                <a:cubicBezTo>
                  <a:pt y="293" x="6619"/>
                  <a:pt y="298" x="6615"/>
                  <a:pt y="304" x="6613"/>
                </a:cubicBezTo>
                <a:cubicBezTo>
                  <a:pt y="309" x="6610"/>
                  <a:pt y="316" x="6609"/>
                  <a:pt y="323" x="6609"/>
                </a:cubicBezTo>
                <a:cubicBezTo>
                  <a:pt y="330" x="6609"/>
                  <a:pt y="336" x="6612"/>
                  <a:pt y="342" x="6617"/>
                </a:cubicBezTo>
                <a:cubicBezTo>
                  <a:pt y="348" x="6622"/>
                  <a:pt y="351" x="6629"/>
                  <a:pt y="351" x="6636"/>
                </a:cubicBezTo>
                <a:cubicBezTo>
                  <a:pt y="351" x="6644"/>
                  <a:pt y="349" x="6650"/>
                  <a:pt y="347" x="6656"/>
                </a:cubicBezTo>
                <a:cubicBezTo>
                  <a:pt y="344" x="6662"/>
                  <a:pt y="341" x="6667"/>
                  <a:pt y="337" x="6672"/>
                </a:cubicBezTo>
                <a:cubicBezTo>
                  <a:pt y="333" x="6677"/>
                  <a:pt y="328" x="6681"/>
                  <a:pt y="322" x="6683"/>
                </a:cubicBezTo>
                <a:cubicBezTo>
                  <a:pt y="317" x="6686"/>
                  <a:pt y="310" x="6687"/>
                  <a:pt y="303" x="6687"/>
                </a:cubicBezTo>
                <a:cubicBezTo>
                  <a:pt y="296" x="6687"/>
                  <a:pt y="289" x="6685"/>
                  <a:pt y="284" x="6679"/>
                </a:cubicBezTo>
                <a:cubicBezTo>
                  <a:pt y="277" x="6674"/>
                  <a:pt y="274" x="6666"/>
                  <a:pt y="274" x="6654"/>
                </a:cubicBezTo>
                <a:close/>
                <a:moveTo>
                  <a:pt y="449" x="2367"/>
                </a:moveTo>
                <a:cubicBezTo>
                  <a:pt y="449" x="2380"/>
                  <a:pt y="452" x="2392"/>
                  <a:pt y="458" x="2402"/>
                </a:cubicBezTo>
                <a:cubicBezTo>
                  <a:pt y="470" x="2374"/>
                  <a:pt y="476" x="2350"/>
                  <a:pt y="476" x="2331"/>
                </a:cubicBezTo>
                <a:cubicBezTo>
                  <a:pt y="476" x="2312"/>
                  <a:pt y="472" x="2303"/>
                  <a:pt y="464" x="2303"/>
                </a:cubicBezTo>
                <a:cubicBezTo>
                  <a:pt y="460" x="2303"/>
                  <a:pt y="457" x="2308"/>
                  <a:pt y="454" x="2319"/>
                </a:cubicBezTo>
                <a:cubicBezTo>
                  <a:pt y="452" x="2324"/>
                  <a:pt y="451" x="2330"/>
                  <a:pt y="450" x="2337"/>
                </a:cubicBezTo>
                <a:cubicBezTo>
                  <a:pt y="449" x="2343"/>
                  <a:pt y="449" x="2353"/>
                  <a:pt y="449" x="2367"/>
                </a:cubicBezTo>
                <a:close/>
                <a:moveTo>
                  <a:pt y="19" x="5408"/>
                </a:moveTo>
                <a:cubicBezTo>
                  <a:pt y="19" x="5414"/>
                  <a:pt y="21" x="5419"/>
                  <a:pt y="25" x="5423"/>
                </a:cubicBezTo>
                <a:cubicBezTo>
                  <a:pt y="38" x="5434"/>
                  <a:pt y="63" x="5434"/>
                  <a:pt y="101" x="5421"/>
                </a:cubicBezTo>
                <a:cubicBezTo>
                  <a:pt y="161" x="5400"/>
                  <a:pt y="234" x="5357"/>
                  <a:pt y="317" x="5290"/>
                </a:cubicBezTo>
                <a:cubicBezTo>
                  <a:pt y="431" x="5198"/>
                  <a:pt y="520" x="5105"/>
                  <a:pt y="584" x="5011"/>
                </a:cubicBezTo>
                <a:lnTo>
                  <a:pt y="153" x="5287"/>
                </a:lnTo>
                <a:cubicBezTo>
                  <a:pt y="106" x="5317"/>
                  <a:pt y="72" x="5342"/>
                  <a:pt y="49" x="5363"/>
                </a:cubicBezTo>
                <a:cubicBezTo>
                  <a:pt y="37" x="5373"/>
                  <a:pt y="30" x="5382"/>
                  <a:pt y="25" x="5389"/>
                </a:cubicBezTo>
                <a:cubicBezTo>
                  <a:pt y="21" x="5396"/>
                  <a:pt y="19" x="5403"/>
                  <a:pt y="19" x="5408"/>
                </a:cubicBezTo>
                <a:close/>
                <a:moveTo>
                  <a:pt y="456" x="1342"/>
                </a:moveTo>
                <a:cubicBezTo>
                  <a:pt y="456" x="1359"/>
                  <a:pt y="465" x="1367"/>
                  <a:pt y="483" x="1367"/>
                </a:cubicBezTo>
                <a:cubicBezTo>
                  <a:pt y="494" x="1367"/>
                  <a:pt y="505" x="1362"/>
                  <a:pt y="516" x="1353"/>
                </a:cubicBezTo>
                <a:cubicBezTo>
                  <a:pt y="550" x="1325"/>
                  <a:pt y="585" x="1261"/>
                  <a:pt y="619" x="1163"/>
                </a:cubicBezTo>
                <a:cubicBezTo>
                  <a:pt y="599" x="1176"/>
                  <a:pt y="571" x="1198"/>
                  <a:pt y="534" x="1229"/>
                </a:cubicBezTo>
                <a:cubicBezTo>
                  <a:pt y="482" x="1274"/>
                  <a:pt y="456" x="1312"/>
                  <a:pt y="456" x="1342"/>
                </a:cubicBezTo>
                <a:close/>
                <a:moveTo>
                  <a:pt y="456" x="3879"/>
                </a:moveTo>
                <a:cubicBezTo>
                  <a:pt y="456" x="3896"/>
                  <a:pt y="465" x="3905"/>
                  <a:pt y="483" x="3905"/>
                </a:cubicBezTo>
                <a:cubicBezTo>
                  <a:pt y="494" x="3905"/>
                  <a:pt y="505" x="3900"/>
                  <a:pt y="516" x="3891"/>
                </a:cubicBezTo>
                <a:cubicBezTo>
                  <a:pt y="550" x="3862"/>
                  <a:pt y="585" x="3799"/>
                  <a:pt y="619" x="3701"/>
                </a:cubicBezTo>
                <a:cubicBezTo>
                  <a:pt y="599" x="3714"/>
                  <a:pt y="571" x="3736"/>
                  <a:pt y="534" x="3767"/>
                </a:cubicBezTo>
                <a:cubicBezTo>
                  <a:pt y="482" x="3812"/>
                  <a:pt y="456" x="3849"/>
                  <a:pt y="456" x="3879"/>
                </a:cubicBezTo>
                <a:close/>
                <a:moveTo>
                  <a:pt y="456" x="6853"/>
                </a:moveTo>
                <a:cubicBezTo>
                  <a:pt y="456" x="6869"/>
                  <a:pt y="465" x="6878"/>
                  <a:pt y="483" x="6878"/>
                </a:cubicBezTo>
                <a:cubicBezTo>
                  <a:pt y="494" x="6878"/>
                  <a:pt y="505" x="6873"/>
                  <a:pt y="516" x="6864"/>
                </a:cubicBezTo>
                <a:cubicBezTo>
                  <a:pt y="550" x="6835"/>
                  <a:pt y="585" x="6772"/>
                  <a:pt y="619" x="6674"/>
                </a:cubicBezTo>
                <a:cubicBezTo>
                  <a:pt y="599" x="6687"/>
                  <a:pt y="571" x="6709"/>
                  <a:pt y="534" x="6740"/>
                </a:cubicBezTo>
                <a:cubicBezTo>
                  <a:pt y="482" x="6785"/>
                  <a:pt y="456" x="6823"/>
                  <a:pt y="456" x="6853"/>
                </a:cubicBezTo>
                <a:close/>
                <a:moveTo>
                  <a:pt y="456" x="8020"/>
                </a:moveTo>
                <a:cubicBezTo>
                  <a:pt y="456" x="8036"/>
                  <a:pt y="465" x="8045"/>
                  <a:pt y="483" x="8045"/>
                </a:cubicBezTo>
                <a:cubicBezTo>
                  <a:pt y="494" x="8045"/>
                  <a:pt y="505" x="8040"/>
                  <a:pt y="516" x="8031"/>
                </a:cubicBezTo>
                <a:cubicBezTo>
                  <a:pt y="550" x="8002"/>
                  <a:pt y="585" x="7939"/>
                  <a:pt y="619" x="7841"/>
                </a:cubicBezTo>
                <a:cubicBezTo>
                  <a:pt y="599" x="7854"/>
                  <a:pt y="571" x="7876"/>
                  <a:pt y="534" x="7907"/>
                </a:cubicBezTo>
                <a:cubicBezTo>
                  <a:pt y="482" x="7952"/>
                  <a:pt y="456" x="7990"/>
                  <a:pt y="456" x="8020"/>
                </a:cubicBezTo>
                <a:close/>
                <a:moveTo>
                  <a:pt y="459" x="2832"/>
                </a:moveTo>
                <a:cubicBezTo>
                  <a:pt y="459" x="2854"/>
                  <a:pt y="470" x="2866"/>
                  <a:pt y="493" x="2866"/>
                </a:cubicBezTo>
                <a:cubicBezTo>
                  <a:pt y="506" x="2866"/>
                  <a:pt y="528" x="2856"/>
                  <a:pt y="558" x="2836"/>
                </a:cubicBezTo>
                <a:lnTo>
                  <a:pt y="607" x="2795"/>
                </a:lnTo>
                <a:cubicBezTo>
                  <a:pt y="712" x="2706"/>
                  <a:pt y="765" x="2637"/>
                  <a:pt y="765" x="2590"/>
                </a:cubicBezTo>
                <a:cubicBezTo>
                  <a:pt y="765" x="2575"/>
                  <a:pt y="756" x="2568"/>
                  <a:pt y="740" x="2568"/>
                </a:cubicBezTo>
                <a:cubicBezTo>
                  <a:pt y="705" x="2568"/>
                  <a:pt y="659" x="2591"/>
                  <a:pt y="604" x="2637"/>
                </a:cubicBezTo>
                <a:cubicBezTo>
                  <a:pt y="578" x="2658"/>
                  <a:pt y="556" x="2678"/>
                  <a:pt y="538" x="2698"/>
                </a:cubicBezTo>
                <a:cubicBezTo>
                  <a:pt y="485" x="2756"/>
                  <a:pt y="459" x="2801"/>
                  <a:pt y="459" x="2832"/>
                </a:cubicBezTo>
                <a:close/>
                <a:moveTo>
                  <a:pt y="244" x="6327"/>
                </a:moveTo>
                <a:cubicBezTo>
                  <a:pt y="279" x="6343"/>
                  <a:pt y="321" x="6351"/>
                  <a:pt y="370" x="6351"/>
                </a:cubicBezTo>
                <a:cubicBezTo>
                  <a:pt y="444" x="6351"/>
                  <a:pt y="512" x="6332"/>
                  <a:pt y="574" x="6293"/>
                </a:cubicBezTo>
                <a:cubicBezTo>
                  <a:pt y="603" x="6276"/>
                  <a:pt y="629" x="6254"/>
                  <a:pt y="653" x="6230"/>
                </a:cubicBezTo>
                <a:cubicBezTo>
                  <a:pt y="677" x="6206"/>
                  <a:pt y="697" x="6179"/>
                  <a:pt y="713" x="6151"/>
                </a:cubicBezTo>
                <a:cubicBezTo>
                  <a:pt y="730" x="6122"/>
                  <a:pt y="742" x="6092"/>
                  <a:pt y="751" x="6061"/>
                </a:cubicBezTo>
                <a:cubicBezTo>
                  <a:pt y="760" x="6029"/>
                  <a:pt y="765" x="5994"/>
                  <a:pt y="765" x="5956"/>
                </a:cubicBezTo>
                <a:cubicBezTo>
                  <a:pt y="765" x="5918"/>
                  <a:pt y="758" x="5878"/>
                  <a:pt y="746" x="5836"/>
                </a:cubicBezTo>
                <a:cubicBezTo>
                  <a:pt y="705" x="5940"/>
                  <a:pt y="619" x="6039"/>
                  <a:pt y="489" x="6135"/>
                </a:cubicBezTo>
                <a:lnTo>
                  <a:pt y="364" x="6224"/>
                </a:lnTo>
                <a:cubicBezTo>
                  <a:pt y="318" x="6256"/>
                  <a:pt y="278" x="6290"/>
                  <a:pt y="244" x="6327"/>
                </a:cubicBezTo>
                <a:close/>
                <a:moveTo>
                  <a:pt y="362" x="3385"/>
                </a:moveTo>
                <a:lnTo>
                  <a:pt y="539" x="3259"/>
                </a:lnTo>
                <a:lnTo>
                  <a:pt y="581" x="3230"/>
                </a:lnTo>
                <a:lnTo>
                  <a:pt y="610" x="3206"/>
                </a:lnTo>
                <a:cubicBezTo>
                  <a:pt y="622" x="3195"/>
                  <a:pt y="635" x="3184"/>
                  <a:pt y="649" x="3171"/>
                </a:cubicBezTo>
                <a:cubicBezTo>
                  <a:pt y="663" x="3159"/>
                  <a:pt y="676" x="3145"/>
                  <a:pt y="690" x="3130"/>
                </a:cubicBezTo>
                <a:cubicBezTo>
                  <a:pt y="704" x="3116"/>
                  <a:pt y="716" x="3101"/>
                  <a:pt y="728" x="3085"/>
                </a:cubicBezTo>
                <a:cubicBezTo>
                  <a:pt y="739" x="3069"/>
                  <a:pt y="748" x="3054"/>
                  <a:pt y="755" x="3038"/>
                </a:cubicBezTo>
                <a:cubicBezTo>
                  <a:pt y="762" x="3023"/>
                  <a:pt y="765" x="3008"/>
                  <a:pt y="765" x="2993"/>
                </a:cubicBezTo>
                <a:cubicBezTo>
                  <a:pt y="765" x="2992"/>
                  <a:pt y="765" x="2991"/>
                  <a:pt y="765" x="2991"/>
                </a:cubicBezTo>
                <a:cubicBezTo>
                  <a:pt y="765" x="2975"/>
                  <a:pt y="760" x="2967"/>
                  <a:pt y="750" x="2967"/>
                </a:cubicBezTo>
                <a:cubicBezTo>
                  <a:pt y="746" x="2967"/>
                  <a:pt y="739" x="2970"/>
                  <a:pt y="728" x="2975"/>
                </a:cubicBezTo>
                <a:cubicBezTo>
                  <a:pt y="716" x="2980"/>
                  <a:pt y="686" x="3000"/>
                  <a:pt y="637" x="3035"/>
                </a:cubicBezTo>
                <a:lnTo>
                  <a:pt y="362" x="3237"/>
                </a:lnTo>
                <a:close/>
                <a:moveTo>
                  <a:pt y="360" x="3596"/>
                </a:moveTo>
                <a:lnTo>
                  <a:pt y="539" x="3471"/>
                </a:lnTo>
                <a:lnTo>
                  <a:pt y="580" x="3443"/>
                </a:lnTo>
                <a:lnTo>
                  <a:pt y="580" x="3442"/>
                </a:lnTo>
                <a:lnTo>
                  <a:pt y="610" x="3417"/>
                </a:lnTo>
                <a:cubicBezTo>
                  <a:pt y="622" x="3407"/>
                  <a:pt y="635" x="3395"/>
                  <a:pt y="649" x="3383"/>
                </a:cubicBezTo>
                <a:cubicBezTo>
                  <a:pt y="663" x="3370"/>
                  <a:pt y="676" x="3356"/>
                  <a:pt y="690" x="3342"/>
                </a:cubicBezTo>
                <a:cubicBezTo>
                  <a:pt y="704" x="3327"/>
                  <a:pt y="716" x="3312"/>
                  <a:pt y="728" x="3296"/>
                </a:cubicBezTo>
                <a:cubicBezTo>
                  <a:pt y="739" x="3281"/>
                  <a:pt y="748" x="3265"/>
                  <a:pt y="755" x="3249"/>
                </a:cubicBezTo>
                <a:cubicBezTo>
                  <a:pt y="762" x="3234"/>
                  <a:pt y="765" x="3219"/>
                  <a:pt y="765" x="3204"/>
                </a:cubicBezTo>
                <a:cubicBezTo>
                  <a:pt y="765" x="3203"/>
                  <a:pt y="765" x="3203"/>
                  <a:pt y="765" x="3202"/>
                </a:cubicBezTo>
                <a:cubicBezTo>
                  <a:pt y="765" x="3187"/>
                  <a:pt y="760" x="3179"/>
                  <a:pt y="750" x="3179"/>
                </a:cubicBezTo>
                <a:cubicBezTo>
                  <a:pt y="746" x="3179"/>
                  <a:pt y="739" x="3181"/>
                  <a:pt y="728" x="3186"/>
                </a:cubicBezTo>
                <a:cubicBezTo>
                  <a:pt y="716" x="3191"/>
                  <a:pt y="686" x="3211"/>
                  <a:pt y="637" x="3246"/>
                </a:cubicBezTo>
                <a:lnTo>
                  <a:pt y="362" x="3448"/>
                </a:lnTo>
                <a:lnTo>
                  <a:pt y="362" x="3586"/>
                </a:lnTo>
                <a:cubicBezTo>
                  <a:pt y="362" x="3591"/>
                  <a:pt y="361" x="3594"/>
                  <a:pt y="360" x="3596"/>
                </a:cubicBezTo>
                <a:close/>
                <a:moveTo>
                  <a:pt y="724" x="5652"/>
                </a:moveTo>
                <a:cubicBezTo>
                  <a:pt y="724" x="5683"/>
                  <a:pt y="730" x="5723"/>
                  <a:pt y="743" x="5771"/>
                </a:cubicBezTo>
                <a:cubicBezTo>
                  <a:pt y="758" x="5736"/>
                  <a:pt y="766" x="5695"/>
                  <a:pt y="766" x="5647"/>
                </a:cubicBezTo>
                <a:cubicBezTo>
                  <a:pt y="766" x="5592"/>
                  <a:pt y="759" x="5564"/>
                  <a:pt y="745" x="5564"/>
                </a:cubicBezTo>
                <a:cubicBezTo>
                  <a:pt y="740" x="5564"/>
                  <a:pt y="735" x="5571"/>
                  <a:pt y="730" x="5585"/>
                </a:cubicBezTo>
                <a:cubicBezTo>
                  <a:pt y="726" x="5599"/>
                  <a:pt y="724" x="5621"/>
                  <a:pt y="724" x="5652"/>
                </a:cubicBezTo>
                <a:close/>
                <a:moveTo>
                  <a:pt y="199" x="778"/>
                </a:moveTo>
                <a:cubicBezTo>
                  <a:pt y="199" x="766"/>
                  <a:pt y="217" x="738"/>
                  <a:pt y="254" x="694"/>
                </a:cubicBezTo>
                <a:cubicBezTo>
                  <a:pt y="297" x="644"/>
                  <a:pt y="347" x="593"/>
                  <a:pt y="406" x="542"/>
                </a:cubicBezTo>
                <a:lnTo>
                  <a:pt y="479" x="482"/>
                </a:lnTo>
                <a:cubicBezTo>
                  <a:pt y="503" x="464"/>
                  <a:pt y="525" x="447"/>
                  <a:pt y="548" x="433"/>
                </a:cubicBezTo>
                <a:cubicBezTo>
                  <a:pt y="619" x="388"/>
                  <a:pt y="674" x="338"/>
                  <a:pt y="712" x="283"/>
                </a:cubicBezTo>
                <a:cubicBezTo>
                  <a:pt y="730" x="257"/>
                  <a:pt y="743" x="232"/>
                  <a:pt y="752" x="206"/>
                </a:cubicBezTo>
                <a:cubicBezTo>
                  <a:pt y="761" x="180"/>
                  <a:pt y="766" x="156"/>
                  <a:pt y="766" x="136"/>
                </a:cubicBezTo>
                <a:cubicBezTo>
                  <a:pt y="766" x="116"/>
                  <a:pt y="764" x="100"/>
                  <a:pt y="762" x="86"/>
                </a:cubicBezTo>
                <a:cubicBezTo>
                  <a:pt y="753" x="41"/>
                  <a:pt y="733" x="19"/>
                  <a:pt y="702" x="19"/>
                </a:cubicBezTo>
                <a:lnTo>
                  <a:pt y="699" x="19"/>
                </a:lnTo>
                <a:cubicBezTo>
                  <a:pt y="702" x="25"/>
                  <a:pt y="704" x="32"/>
                  <a:pt y="704" x="41"/>
                </a:cubicBezTo>
                <a:cubicBezTo>
                  <a:pt y="704" x="49"/>
                  <a:pt y="701" x="56"/>
                  <a:pt y="696" x="62"/>
                </a:cubicBezTo>
                <a:cubicBezTo>
                  <a:pt y="691" x="67"/>
                  <a:pt y="686" x="70"/>
                  <a:pt y="679" x="70"/>
                </a:cubicBezTo>
                <a:cubicBezTo>
                  <a:pt y="664" x="70"/>
                  <a:pt y="657" x="60"/>
                  <a:pt y="657" x="40"/>
                </a:cubicBezTo>
                <a:cubicBezTo>
                  <a:pt y="657" x="32"/>
                  <a:pt y="661" x="22"/>
                  <a:pt y="670" x="11"/>
                </a:cubicBezTo>
                <a:cubicBezTo>
                  <a:pt y="675" x="3"/>
                  <a:pt y="685" x="0"/>
                  <a:pt y="698" x="0"/>
                </a:cubicBezTo>
                <a:cubicBezTo>
                  <a:pt y="722" x="0"/>
                  <a:pt y="742" x="12"/>
                  <a:pt y="758" x="38"/>
                </a:cubicBezTo>
                <a:cubicBezTo>
                  <a:pt y="772" x="62"/>
                  <a:pt y="779" x="91"/>
                  <a:pt y="779" x="126"/>
                </a:cubicBezTo>
                <a:cubicBezTo>
                  <a:pt y="779" x="286"/>
                  <a:pt y="661" x="443"/>
                  <a:pt y="424" x="597"/>
                </a:cubicBezTo>
                <a:lnTo>
                  <a:pt y="361" x="638"/>
                </a:lnTo>
                <a:cubicBezTo>
                  <a:pt y="343" x="649"/>
                  <a:pt y="328" x="660"/>
                  <a:pt y="315" x="669"/>
                </a:cubicBezTo>
                <a:cubicBezTo>
                  <a:pt y="302" x="679"/>
                  <a:pt y="291" x="687"/>
                  <a:pt y="282" x="695"/>
                </a:cubicBezTo>
                <a:cubicBezTo>
                  <a:pt y="272" x="703"/>
                  <a:pt y="264" x="711"/>
                  <a:pt y="256" x="719"/>
                </a:cubicBezTo>
                <a:cubicBezTo>
                  <a:pt y="249" x="727"/>
                  <a:pt y="242" x="735"/>
                  <a:pt y="235" x="744"/>
                </a:cubicBezTo>
                <a:cubicBezTo>
                  <a:pt y="229" x="753"/>
                  <a:pt y="223" x="762"/>
                  <a:pt y="217" x="771"/>
                </a:cubicBezTo>
                <a:cubicBezTo>
                  <a:pt y="211" x="781"/>
                  <a:pt y="206" x="785"/>
                  <a:pt y="203" x="785"/>
                </a:cubicBezTo>
                <a:cubicBezTo>
                  <a:pt y="200" x="785"/>
                  <a:pt y="199" x="783"/>
                  <a:pt y="199" x="778"/>
                </a:cubicBezTo>
                <a:close/>
                <a:moveTo>
                  <a:pt y="75" x="2379"/>
                </a:moveTo>
                <a:cubicBezTo>
                  <a:pt y="75" x="2296"/>
                  <a:pt y="93" x="2217"/>
                  <a:pt y="128" x="2140"/>
                </a:cubicBezTo>
                <a:cubicBezTo>
                  <a:pt y="145" x="2105"/>
                  <a:pt y="164" x="2072"/>
                  <a:pt y="187" x="2041"/>
                </a:cubicBezTo>
                <a:cubicBezTo>
                  <a:pt y="209" x="2010"/>
                  <a:pt y="232" x="1984"/>
                  <a:pt y="258" x="1962"/>
                </a:cubicBezTo>
                <a:cubicBezTo>
                  <a:pt y="283" x="1939"/>
                  <a:pt y="309" x="1922"/>
                  <a:pt y="336" x="1909"/>
                </a:cubicBezTo>
                <a:cubicBezTo>
                  <a:pt y="363" x="1896"/>
                  <a:pt y="387" x="1890"/>
                  <a:pt y="406" x="1890"/>
                </a:cubicBezTo>
                <a:cubicBezTo>
                  <a:pt y="425" x="1890"/>
                  <a:pt y="439" x="1892"/>
                  <a:pt y="447" x="1897"/>
                </a:cubicBezTo>
                <a:cubicBezTo>
                  <a:pt y="473" x="1910"/>
                  <a:pt y="485" x="1933"/>
                  <a:pt y="485" x="1967"/>
                </a:cubicBezTo>
                <a:cubicBezTo>
                  <a:pt y="485" x="2018"/>
                  <a:pt y="471" x="2069"/>
                  <a:pt y="442" x="2121"/>
                </a:cubicBezTo>
                <a:cubicBezTo>
                  <a:pt y="413" x="2173"/>
                  <a:pt y="375" x="2215"/>
                  <a:pt y="327" x="2246"/>
                </a:cubicBezTo>
                <a:cubicBezTo>
                  <a:pt y="274" x="2281"/>
                  <a:pt y="218" x="2298"/>
                  <a:pt y="158" x="2298"/>
                </a:cubicBezTo>
                <a:cubicBezTo>
                  <a:pt y="151" x="2298"/>
                  <a:pt y="147" x="2296"/>
                  <a:pt y="147" x="2293"/>
                </a:cubicBezTo>
                <a:cubicBezTo>
                  <a:pt y="147" x="2290"/>
                  <a:pt y="153" x="2288"/>
                  <a:pt y="163" x="2286"/>
                </a:cubicBezTo>
                <a:cubicBezTo>
                  <a:pt y="217" x="2278"/>
                  <a:pt y="270" x="2256"/>
                  <a:pt y="319" x="2218"/>
                </a:cubicBezTo>
                <a:cubicBezTo>
                  <a:pt y="342" x="2201"/>
                  <a:pt y="364" x="2182"/>
                  <a:pt y="383" x="2162"/>
                </a:cubicBezTo>
                <a:cubicBezTo>
                  <a:pt y="402" x="2141"/>
                  <a:pt y="418" x="2119"/>
                  <a:pt y="432" x="2097"/>
                </a:cubicBezTo>
                <a:cubicBezTo>
                  <a:pt y="445" x="2075"/>
                  <a:pt y="456" x="2054"/>
                  <a:pt y="463" x="2032"/>
                </a:cubicBezTo>
                <a:cubicBezTo>
                  <a:pt y="471" x="2010"/>
                  <a:pt y="475" x="1993"/>
                  <a:pt y="475" x="1979"/>
                </a:cubicBezTo>
                <a:cubicBezTo>
                  <a:pt y="475" x="1965"/>
                  <a:pt y="473" x="1954"/>
                  <a:pt y="471" x="1946"/>
                </a:cubicBezTo>
                <a:cubicBezTo>
                  <a:pt y="463" x="1918"/>
                  <a:pt y="446" x="1905"/>
                  <a:pt y="418" x="1905"/>
                </a:cubicBezTo>
                <a:cubicBezTo>
                  <a:pt y="388" x="1905"/>
                  <a:pt y="352" x="1920"/>
                  <a:pt y="311" x="1952"/>
                </a:cubicBezTo>
                <a:cubicBezTo>
                  <a:pt y="270" x="1983"/>
                  <a:pt y="233" x="2022"/>
                  <a:pt y="197" x="2069"/>
                </a:cubicBezTo>
                <a:cubicBezTo>
                  <a:pt y="123" x="2167"/>
                  <a:pt y="86" x="2266"/>
                  <a:pt y="86" x="2367"/>
                </a:cubicBezTo>
                <a:cubicBezTo>
                  <a:pt y="86" x="2453"/>
                  <a:pt y="105" x="2515"/>
                  <a:pt y="142" x="2552"/>
                </a:cubicBezTo>
                <a:cubicBezTo>
                  <a:pt y="196" x="2450"/>
                  <a:pt y="288" x="2341"/>
                  <a:pt y="418" x="2227"/>
                </a:cubicBezTo>
                <a:lnTo>
                  <a:pt y="550" x="2106"/>
                </a:lnTo>
                <a:lnTo>
                  <a:pt y="645" x="2016"/>
                </a:lnTo>
                <a:cubicBezTo>
                  <a:pt y="670" x="1990"/>
                  <a:pt y="691" x="1967"/>
                  <a:pt y="707" x="1948"/>
                </a:cubicBezTo>
                <a:cubicBezTo>
                  <a:pt y="723" x="1929"/>
                  <a:pt y="735" x="1912"/>
                  <a:pt y="744" x="1897"/>
                </a:cubicBezTo>
                <a:cubicBezTo>
                  <a:pt y="753" x="1882"/>
                  <a:pt y="759" x="1868"/>
                  <a:pt y="762" x="1855"/>
                </a:cubicBezTo>
                <a:cubicBezTo>
                  <a:pt y="765" x="1842"/>
                  <a:pt y="767" x="1825"/>
                  <a:pt y="767" x="1805"/>
                </a:cubicBezTo>
                <a:cubicBezTo>
                  <a:pt y="767" x="1784"/>
                  <a:pt y="762" x="1766"/>
                  <a:pt y="751" x="1750"/>
                </a:cubicBezTo>
                <a:cubicBezTo>
                  <a:pt y="741" x="1734"/>
                  <a:pt y="728" x="1727"/>
                  <a:pt y="712" x="1727"/>
                </a:cubicBezTo>
                <a:lnTo>
                  <a:pt y="709" x="1727"/>
                </a:lnTo>
                <a:cubicBezTo>
                  <a:pt y="713" x="1731"/>
                  <a:pt y="714" x="1738"/>
                  <a:pt y="714" x="1747"/>
                </a:cubicBezTo>
                <a:cubicBezTo>
                  <a:pt y="714" x="1757"/>
                  <a:pt y="712" x="1764"/>
                  <a:pt y="707" x="1769"/>
                </a:cubicBezTo>
                <a:cubicBezTo>
                  <a:pt y="703" x="1775"/>
                  <a:pt y="697" x="1777"/>
                  <a:pt y="689" x="1777"/>
                </a:cubicBezTo>
                <a:cubicBezTo>
                  <a:pt y="682" x="1777"/>
                  <a:pt y="677" x="1775"/>
                  <a:pt y="673" x="1769"/>
                </a:cubicBezTo>
                <a:cubicBezTo>
                  <a:pt y="670" x="1764"/>
                  <a:pt y="668" x="1759"/>
                  <a:pt y="668" x="1753"/>
                </a:cubicBezTo>
                <a:cubicBezTo>
                  <a:pt y="668" x="1748"/>
                  <a:pt y="669" x="1743"/>
                  <a:pt y="670" x="1738"/>
                </a:cubicBezTo>
                <a:cubicBezTo>
                  <a:pt y="675" x="1718"/>
                  <a:pt y="688" x="1708"/>
                  <a:pt y="709" x="1708"/>
                </a:cubicBezTo>
                <a:cubicBezTo>
                  <a:pt y="729" x="1708"/>
                  <a:pt y="745" x="1718"/>
                  <a:pt y="759" x="1738"/>
                </a:cubicBezTo>
                <a:cubicBezTo>
                  <a:pt y="772" x="1758"/>
                  <a:pt y="779" x="1783"/>
                  <a:pt y="779" x="1811"/>
                </a:cubicBezTo>
                <a:cubicBezTo>
                  <a:pt y="779" x="1854"/>
                  <a:pt y="774" x="1890"/>
                  <a:pt y="763" x="1918"/>
                </a:cubicBezTo>
                <a:cubicBezTo>
                  <a:pt y="741" x="1971"/>
                  <a:pt y="706" x="2025"/>
                  <a:pt y="657" x="2083"/>
                </a:cubicBezTo>
                <a:cubicBezTo>
                  <a:pt y="608" x="2140"/>
                  <a:pt y="546" x="2197"/>
                  <a:pt y="471" x="2252"/>
                </a:cubicBezTo>
                <a:cubicBezTo>
                  <a:pt y="396" x="2308"/>
                  <a:pt y="333" x="2360"/>
                  <a:pt y="280" x="2410"/>
                </a:cubicBezTo>
                <a:cubicBezTo>
                  <a:pt y="249" x="2439"/>
                  <a:pt y="217" x="2475"/>
                  <a:pt y="186" x="2517"/>
                </a:cubicBezTo>
                <a:lnTo>
                  <a:pt y="169" x="2541"/>
                </a:lnTo>
                <a:cubicBezTo>
                  <a:pt y="164" x="2548"/>
                  <a:pt y="159" x="2555"/>
                  <a:pt y="155" x="2563"/>
                </a:cubicBezTo>
                <a:cubicBezTo>
                  <a:pt y="172" x="2577"/>
                  <a:pt y="194" x="2583"/>
                  <a:pt y="219" x="2583"/>
                </a:cubicBezTo>
                <a:cubicBezTo>
                  <a:pt y="244" x="2583"/>
                  <a:pt y="269" x="2579"/>
                  <a:pt y="293" x="2569"/>
                </a:cubicBezTo>
                <a:cubicBezTo>
                  <a:pt y="362" x="2542"/>
                  <a:pt y="415" x="2491"/>
                  <a:pt y="451" x="2417"/>
                </a:cubicBezTo>
                <a:cubicBezTo>
                  <a:pt y="442" x="2400"/>
                  <a:pt y="437" x="2383"/>
                  <a:pt y="437" x="2367"/>
                </a:cubicBezTo>
                <a:cubicBezTo>
                  <a:pt y="437" x="2350"/>
                  <a:pt y="438" x="2337"/>
                  <a:pt y="440" x="2328"/>
                </a:cubicBezTo>
                <a:cubicBezTo>
                  <a:pt y="442" x="2318"/>
                  <a:pt y="444" x="2310"/>
                  <a:pt y="447" x="2302"/>
                </a:cubicBezTo>
                <a:cubicBezTo>
                  <a:pt y="450" x="2295"/>
                  <a:pt y="454" x="2289"/>
                  <a:pt y="457" x="2284"/>
                </a:cubicBezTo>
                <a:cubicBezTo>
                  <a:pt y="461" x="2280"/>
                  <a:pt y="465" x="2278"/>
                  <a:pt y="470" x="2278"/>
                </a:cubicBezTo>
                <a:cubicBezTo>
                  <a:pt y="474" x="2278"/>
                  <a:pt y="479" x="2282"/>
                  <a:pt y="484" x="2289"/>
                </a:cubicBezTo>
                <a:cubicBezTo>
                  <a:pt y="489" x="2297"/>
                  <a:pt y="491" x="2312"/>
                  <a:pt y="491" x="2335"/>
                </a:cubicBezTo>
                <a:cubicBezTo>
                  <a:pt y="491" x="2358"/>
                  <a:pt y="486" x="2386"/>
                  <a:pt y="474" x="2420"/>
                </a:cubicBezTo>
                <a:cubicBezTo>
                  <a:pt y="482" x="2425"/>
                  <a:pt y="495" x="2427"/>
                  <a:pt y="514" x="2427"/>
                </a:cubicBezTo>
                <a:cubicBezTo>
                  <a:pt y="533" x="2427"/>
                  <a:pt y="553" x="2424"/>
                  <a:pt y="575" x="2417"/>
                </a:cubicBezTo>
                <a:cubicBezTo>
                  <a:pt y="642" x="2397"/>
                  <a:pt y="693" x="2360"/>
                  <a:pt y="730" x="2304"/>
                </a:cubicBezTo>
                <a:cubicBezTo>
                  <a:pt y="754" x="2270"/>
                  <a:pt y="766" x="2237"/>
                  <a:pt y="766" x="2206"/>
                </a:cubicBezTo>
                <a:cubicBezTo>
                  <a:pt y="766" x="2161"/>
                  <a:pt y="752" x="2139"/>
                  <a:pt y="726" x="2139"/>
                </a:cubicBezTo>
                <a:cubicBezTo>
                  <a:pt y="703" x="2139"/>
                  <a:pt y="679" x="2151"/>
                  <a:pt y="653" x="2176"/>
                </a:cubicBezTo>
                <a:cubicBezTo>
                  <a:pt y="641" x="2188"/>
                  <a:pt y="630" x="2201"/>
                  <a:pt y="619" x="2216"/>
                </a:cubicBezTo>
                <a:cubicBezTo>
                  <a:pt y="608" x="2232"/>
                  <a:pt y="598" x="2248"/>
                  <a:pt y="589" x="2265"/>
                </a:cubicBezTo>
                <a:cubicBezTo>
                  <a:pt y="581" x="2282"/>
                  <a:pt y="574" x="2300"/>
                  <a:pt y="569" x="2318"/>
                </a:cubicBezTo>
                <a:cubicBezTo>
                  <a:pt y="564" x="2336"/>
                  <a:pt y="562" x="2352"/>
                  <a:pt y="562" x="2365"/>
                </a:cubicBezTo>
                <a:cubicBezTo>
                  <a:pt y="562" x="2379"/>
                  <a:pt y="560" x="2386"/>
                  <a:pt y="556" x="2386"/>
                </a:cubicBezTo>
                <a:cubicBezTo>
                  <a:pt y="551" x="2386"/>
                  <a:pt y="549" x="2382"/>
                  <a:pt y="549" x="2375"/>
                </a:cubicBezTo>
                <a:cubicBezTo>
                  <a:pt y="549" x="2337"/>
                  <a:pt y="560" x="2297"/>
                  <a:pt y="580" x="2255"/>
                </a:cubicBezTo>
                <a:cubicBezTo>
                  <a:pt y="589" x="2237"/>
                  <a:pt y="600" x="2219"/>
                  <a:pt y="612" x="2203"/>
                </a:cubicBezTo>
                <a:cubicBezTo>
                  <a:pt y="624" x="2187"/>
                  <a:pt y="636" x="2173"/>
                  <a:pt y="649" x="2161"/>
                </a:cubicBezTo>
                <a:cubicBezTo>
                  <a:pt y="662" x="2149"/>
                  <a:pt y="676" x="2140"/>
                  <a:pt y="689" x="2133"/>
                </a:cubicBezTo>
                <a:cubicBezTo>
                  <a:pt y="702" x="2126"/>
                  <a:pt y="715" x="2123"/>
                  <a:pt y="728" x="2123"/>
                </a:cubicBezTo>
                <a:cubicBezTo>
                  <a:pt y="741" x="2123"/>
                  <a:pt y="752" x="2128"/>
                  <a:pt y="761" x="2140"/>
                </a:cubicBezTo>
                <a:cubicBezTo>
                  <a:pt y="766" x="2146"/>
                  <a:pt y="771" x="2154"/>
                  <a:pt y="774" x="2165"/>
                </a:cubicBezTo>
                <a:cubicBezTo>
                  <a:pt y="778" x="2175"/>
                  <a:pt y="779" x="2190"/>
                  <a:pt y="779" x="2209"/>
                </a:cubicBezTo>
                <a:cubicBezTo>
                  <a:pt y="779" x="2229"/>
                  <a:pt y="777" x="2250"/>
                  <a:pt y="771" x="2273"/>
                </a:cubicBezTo>
                <a:cubicBezTo>
                  <a:pt y="754" x="2344"/>
                  <a:pt y="720" x="2399"/>
                  <a:pt y="669" x="2439"/>
                </a:cubicBezTo>
                <a:cubicBezTo>
                  <a:pt y="635" x="2466"/>
                  <a:pt y="600" x="2480"/>
                  <a:pt y="564" x="2480"/>
                </a:cubicBezTo>
                <a:cubicBezTo>
                  <a:pt y="522" x="2480"/>
                  <a:pt y="489" x="2467"/>
                  <a:pt y="466" x="2441"/>
                </a:cubicBezTo>
                <a:cubicBezTo>
                  <a:pt y="444" x="2495"/>
                  <a:pt y="414" x="2540"/>
                  <a:pt y="375" x="2576"/>
                </a:cubicBezTo>
                <a:cubicBezTo>
                  <a:pt y="333" x="2615"/>
                  <a:pt y="291" x="2634"/>
                  <a:pt y="250" x="2634"/>
                </a:cubicBezTo>
                <a:cubicBezTo>
                  <a:pt y="207" x="2634"/>
                  <a:pt y="170" x="2619"/>
                  <a:pt y="141" x="2588"/>
                </a:cubicBezTo>
                <a:cubicBezTo>
                  <a:pt y="126" x="2617"/>
                  <a:pt y="115" x="2647"/>
                  <a:pt y="108" x="2680"/>
                </a:cubicBezTo>
                <a:cubicBezTo>
                  <a:pt y="106" x="2691"/>
                  <a:pt y="104" x="2699"/>
                  <a:pt y="103" x="2705"/>
                </a:cubicBezTo>
                <a:cubicBezTo>
                  <a:pt y="102" x="2711"/>
                  <a:pt y="101" x="2714"/>
                  <a:pt y="100" x="2714"/>
                </a:cubicBezTo>
                <a:cubicBezTo>
                  <a:pt y="96" x="2714"/>
                  <a:pt y="95" x="2708"/>
                  <a:pt y="95" x="2698"/>
                </a:cubicBezTo>
                <a:cubicBezTo>
                  <a:pt y="95" x="2665"/>
                  <a:pt y="106" x="2625"/>
                  <a:pt y="130" x="2576"/>
                </a:cubicBezTo>
                <a:cubicBezTo>
                  <a:pt y="93" x="2528"/>
                  <a:pt y="75" x="2462"/>
                  <a:pt y="75" x="2379"/>
                </a:cubicBezTo>
                <a:close/>
                <a:moveTo>
                  <a:pt y="94" x="4936"/>
                </a:moveTo>
                <a:cubicBezTo>
                  <a:pt y="94" x="4871"/>
                  <a:pt y="111" x="4803"/>
                  <a:pt y="144" x="4731"/>
                </a:cubicBezTo>
                <a:cubicBezTo>
                  <a:pt y="160" x="4698"/>
                  <a:pt y="178" x="4665"/>
                  <a:pt y="200" x="4633"/>
                </a:cubicBezTo>
                <a:cubicBezTo>
                  <a:pt y="222" x="4602"/>
                  <a:pt y="245" x="4572"/>
                  <a:pt y="271" x="4544"/>
                </a:cubicBezTo>
                <a:cubicBezTo>
                  <a:pt y="298" x="4516"/>
                  <a:pt y="325" x="4490"/>
                  <a:pt y="354" x="4467"/>
                </a:cubicBezTo>
                <a:cubicBezTo>
                  <a:pt y="384" x="4444"/>
                  <a:pt y="414" x="4424"/>
                  <a:pt y="445" x="4407"/>
                </a:cubicBezTo>
                <a:cubicBezTo>
                  <a:pt y="476" x="4390"/>
                  <a:pt y="507" x="4377"/>
                  <a:pt y="539" x="4368"/>
                </a:cubicBezTo>
                <a:cubicBezTo>
                  <a:pt y="570" x="4359"/>
                  <a:pt y="600" x="4354"/>
                  <a:pt y="627" x="4354"/>
                </a:cubicBezTo>
                <a:cubicBezTo>
                  <a:pt y="655" x="4354"/>
                  <a:pt y="678" x="4358"/>
                  <a:pt y="697" x="4365"/>
                </a:cubicBezTo>
                <a:cubicBezTo>
                  <a:pt y="752" x="4387"/>
                  <a:pt y="779" x="4429"/>
                  <a:pt y="779" x="4492"/>
                </a:cubicBezTo>
                <a:cubicBezTo>
                  <a:pt y="779" x="4563"/>
                  <a:pt y="755" x="4636"/>
                  <a:pt y="706" x="4711"/>
                </a:cubicBezTo>
                <a:cubicBezTo>
                  <a:pt y="684" x="4746"/>
                  <a:pt y="658" x="4778"/>
                  <a:pt y="629" x="4808"/>
                </a:cubicBezTo>
                <a:cubicBezTo>
                  <a:pt y="599" x="4838"/>
                  <a:pt y="568" x="4864"/>
                  <a:pt y="536" x="4886"/>
                </a:cubicBezTo>
                <a:cubicBezTo>
                  <a:pt y="503" x="4908"/>
                  <a:pt y="470" x="4926"/>
                  <a:pt y="436" x="4938"/>
                </a:cubicBezTo>
                <a:cubicBezTo>
                  <a:pt y="403" x="4951"/>
                  <a:pt y="369" x="4958"/>
                  <a:pt y="336" x="4958"/>
                </a:cubicBezTo>
                <a:cubicBezTo>
                  <a:pt y="302" x="4958"/>
                  <a:pt y="276" x="4947"/>
                  <a:pt y="257" x="4926"/>
                </a:cubicBezTo>
                <a:cubicBezTo>
                  <a:pt y="240" x="4907"/>
                  <a:pt y="231" x="4884"/>
                  <a:pt y="231" x="4855"/>
                </a:cubicBezTo>
                <a:cubicBezTo>
                  <a:pt y="231" x="4806"/>
                  <a:pt y="247" x="4758"/>
                  <a:pt y="280" x="4710"/>
                </a:cubicBezTo>
                <a:cubicBezTo>
                  <a:pt y="296" x="4687"/>
                  <a:pt y="314" x="4666"/>
                  <a:pt y="335" x="4646"/>
                </a:cubicBezTo>
                <a:cubicBezTo>
                  <a:pt y="357" x="4627"/>
                  <a:pt y="381" x="4610"/>
                  <a:pt y="406" x="4596"/>
                </a:cubicBezTo>
                <a:cubicBezTo>
                  <a:pt y="432" x="4581"/>
                  <a:pt y="459" x="4570"/>
                  <a:pt y="489" x="4562"/>
                </a:cubicBezTo>
                <a:cubicBezTo>
                  <a:pt y="518" x="4554"/>
                  <a:pt y="547" x="4550"/>
                  <a:pt y="577" x="4550"/>
                </a:cubicBezTo>
                <a:cubicBezTo>
                  <a:pt y="606" x="4550"/>
                  <a:pt y="633" x="4555"/>
                  <a:pt y="657" x="4566"/>
                </a:cubicBezTo>
                <a:cubicBezTo>
                  <a:pt y="674" x="4574"/>
                  <a:pt y="682" x="4581"/>
                  <a:pt y="682" x="4585"/>
                </a:cubicBezTo>
                <a:cubicBezTo>
                  <a:pt y="682" x="4586"/>
                  <a:pt y="682" x="4586"/>
                  <a:pt y="682" x="4587"/>
                </a:cubicBezTo>
                <a:cubicBezTo>
                  <a:pt y="681" x="4589"/>
                  <a:pt y="679" x="4590"/>
                  <a:pt y="678" x="4589"/>
                </a:cubicBezTo>
                <a:cubicBezTo>
                  <a:pt y="676" x="4588"/>
                  <a:pt y="672" x="4586"/>
                  <a:pt y="666" x="4582"/>
                </a:cubicBezTo>
                <a:cubicBezTo>
                  <a:pt y="660" x="4578"/>
                  <a:pt y="648" x="4574"/>
                  <a:pt y="629" x="4569"/>
                </a:cubicBezTo>
                <a:cubicBezTo>
                  <a:pt y="621" x="4567"/>
                  <a:pt y="613" x="4566"/>
                  <a:pt y="606" x="4565"/>
                </a:cubicBezTo>
                <a:cubicBezTo>
                  <a:pt y="598" x="4565"/>
                  <a:pt y="586" x="4564"/>
                  <a:pt y="567" x="4564"/>
                </a:cubicBezTo>
                <a:cubicBezTo>
                  <a:pt y="549" x="4564"/>
                  <a:pt y="525" x="4569"/>
                  <a:pt y="497" x="4577"/>
                </a:cubicBezTo>
                <a:cubicBezTo>
                  <a:pt y="411" x="4603"/>
                  <a:pt y="343" x="4651"/>
                  <a:pt y="293" x="4721"/>
                </a:cubicBezTo>
                <a:cubicBezTo>
                  <a:pt y="261" x="4766"/>
                  <a:pt y="245" x="4809"/>
                  <a:pt y="245" x="4851"/>
                </a:cubicBezTo>
                <a:cubicBezTo>
                  <a:pt y="245" x="4906"/>
                  <a:pt y="272" x="4934"/>
                  <a:pt y="327" x="4934"/>
                </a:cubicBezTo>
                <a:cubicBezTo>
                  <a:pt y="388" x="4934"/>
                  <a:pt y="454" x="4909"/>
                  <a:pt y="525" x="4859"/>
                </a:cubicBezTo>
                <a:cubicBezTo>
                  <a:pt y="557" x="4837"/>
                  <a:pt y="588" x="4811"/>
                  <a:pt y="618" x="4781"/>
                </a:cubicBezTo>
                <a:cubicBezTo>
                  <a:pt y="647" x="4752"/>
                  <a:pt y="673" x="4721"/>
                  <a:pt y="695" x="4689"/>
                </a:cubicBezTo>
                <a:cubicBezTo>
                  <a:pt y="717" x="4656"/>
                  <a:pt y="735" x="4624"/>
                  <a:pt y="748" x="4591"/>
                </a:cubicBezTo>
                <a:cubicBezTo>
                  <a:pt y="761" x="4558"/>
                  <a:pt y="767" x="4530"/>
                  <a:pt y="767" x="4506"/>
                </a:cubicBezTo>
                <a:cubicBezTo>
                  <a:pt y="767" x="4482"/>
                  <a:pt y="764" x="4464"/>
                  <a:pt y="759" x="4450"/>
                </a:cubicBezTo>
                <a:cubicBezTo>
                  <a:pt y="744" x="4410"/>
                  <a:pt y="711" x="4390"/>
                  <a:pt y="663" x="4390"/>
                </a:cubicBezTo>
                <a:cubicBezTo>
                  <a:pt y="614" x="4390"/>
                  <a:pt y="558" x="4408"/>
                  <a:pt y="492" x="4444"/>
                </a:cubicBezTo>
                <a:cubicBezTo>
                  <a:pt y="462" x="4462"/>
                  <a:pt y="431" x="4482"/>
                  <a:pt y="400" x="4505"/>
                </a:cubicBezTo>
                <a:cubicBezTo>
                  <a:pt y="369" x="4528"/>
                  <a:pt y="339" x="4554"/>
                  <a:pt y="311" x="4581"/>
                </a:cubicBezTo>
                <a:cubicBezTo>
                  <a:pt y="282" x="4608"/>
                  <a:pt y="256" x="4637"/>
                  <a:pt y="231" x="4666"/>
                </a:cubicBezTo>
                <a:cubicBezTo>
                  <a:pt y="206" x="4696"/>
                  <a:pt y="185" x="4727"/>
                  <a:pt y="166" x="4757"/>
                </a:cubicBezTo>
                <a:cubicBezTo>
                  <a:pt y="148" x="4787"/>
                  <a:pt y="134" x="4817"/>
                  <a:pt y="124" x="4847"/>
                </a:cubicBezTo>
                <a:cubicBezTo>
                  <a:pt y="113" x="4876"/>
                  <a:pt y="108" x="4908"/>
                  <a:pt y="108" x="4942"/>
                </a:cubicBezTo>
                <a:cubicBezTo>
                  <a:pt y="108" x="4977"/>
                  <a:pt y="116" x="5004"/>
                  <a:pt y="133" x="5025"/>
                </a:cubicBezTo>
                <a:cubicBezTo>
                  <a:pt y="141" x="5035"/>
                  <a:pt y="151" x="5043"/>
                  <a:pt y="162" x="5048"/>
                </a:cubicBezTo>
                <a:cubicBezTo>
                  <a:pt y="173" x="5052"/>
                  <a:pt y="183" x="5055"/>
                  <a:pt y="194" x="5055"/>
                </a:cubicBezTo>
                <a:cubicBezTo>
                  <a:pt y="204" x="5055"/>
                  <a:pt y="217" x="5053"/>
                  <a:pt y="234" x="5050"/>
                </a:cubicBezTo>
                <a:cubicBezTo>
                  <a:pt y="251" x="5048"/>
                  <a:pt y="264" x="5042"/>
                  <a:pt y="275" x="5035"/>
                </a:cubicBezTo>
                <a:cubicBezTo>
                  <a:pt y="279" x="5031"/>
                  <a:pt y="283" x="5030"/>
                  <a:pt y="285" x="5030"/>
                </a:cubicBezTo>
                <a:cubicBezTo>
                  <a:pt y="287" x="5030"/>
                  <a:pt y="289" x="5031"/>
                  <a:pt y="289" x="5033"/>
                </a:cubicBezTo>
                <a:cubicBezTo>
                  <a:pt y="289" x="5035"/>
                  <a:pt y="286" x="5039"/>
                  <a:pt y="281" x="5044"/>
                </a:cubicBezTo>
                <a:cubicBezTo>
                  <a:pt y="275" x="5050"/>
                  <a:pt y="262" x="5055"/>
                  <a:pt y="241" x="5062"/>
                </a:cubicBezTo>
                <a:cubicBezTo>
                  <a:pt y="233" x="5063"/>
                  <a:pt y="226" x="5065"/>
                  <a:pt y="218" x="5066"/>
                </a:cubicBezTo>
                <a:cubicBezTo>
                  <a:pt y="210" x="5068"/>
                  <a:pt y="201" x="5068"/>
                  <a:pt y="191" x="5068"/>
                </a:cubicBezTo>
                <a:cubicBezTo>
                  <a:pt y="180" x="5068"/>
                  <a:pt y="169" x="5066"/>
                  <a:pt y="156" x="5061"/>
                </a:cubicBezTo>
                <a:cubicBezTo>
                  <a:pt y="115" x="5043"/>
                  <a:pt y="94" x="5002"/>
                  <a:pt y="94" x="4936"/>
                </a:cubicBezTo>
                <a:close/>
                <a:moveTo>
                  <a:pt y="0" x="1091"/>
                </a:moveTo>
                <a:lnTo>
                  <a:pt y="115" x="1010"/>
                </a:lnTo>
                <a:lnTo>
                  <a:pt y="115" x="1010"/>
                </a:lnTo>
                <a:cubicBezTo>
                  <a:pt y="116" x="1005"/>
                  <a:pt y="118" x="1000"/>
                  <a:pt y="119" x="994"/>
                </a:cubicBezTo>
                <a:cubicBezTo>
                  <a:pt y="124" x="976"/>
                  <a:pt y="126" x="955"/>
                  <a:pt y="126" x="930"/>
                </a:cubicBezTo>
                <a:cubicBezTo>
                  <a:pt y="126" x="905"/>
                  <a:pt y="123" x="874"/>
                  <a:pt y="117" x="837"/>
                </a:cubicBezTo>
                <a:cubicBezTo>
                  <a:pt y="107" x="794"/>
                  <a:pt y="103" x="749"/>
                  <a:pt y="103" x="703"/>
                </a:cubicBezTo>
                <a:cubicBezTo>
                  <a:pt y="103" x="629"/>
                  <a:pt y="110" x="570"/>
                  <a:pt y="125" x="524"/>
                </a:cubicBezTo>
                <a:cubicBezTo>
                  <a:pt y="146" x="464"/>
                  <a:pt y="176" x="413"/>
                  <a:pt y="216" x="370"/>
                </a:cubicBezTo>
                <a:cubicBezTo>
                  <a:pt y="234" x="351"/>
                  <a:pt y="253" x="336"/>
                  <a:pt y="271" x="326"/>
                </a:cubicBezTo>
                <a:cubicBezTo>
                  <a:pt y="290" x="315"/>
                  <a:pt y="310" x="310"/>
                  <a:pt y="329" x="310"/>
                </a:cubicBezTo>
                <a:cubicBezTo>
                  <a:pt y="349" x="310"/>
                  <a:pt y="366" x="317"/>
                  <a:pt y="379" x="331"/>
                </a:cubicBezTo>
                <a:cubicBezTo>
                  <a:pt y="393" x="345"/>
                  <a:pt y="400" x="366"/>
                  <a:pt y="400" x="394"/>
                </a:cubicBezTo>
                <a:cubicBezTo>
                  <a:pt y="400" x="422"/>
                  <a:pt y="389" x="453"/>
                  <a:pt y="368" x="487"/>
                </a:cubicBezTo>
                <a:cubicBezTo>
                  <a:pt y="358" x="503"/>
                  <a:pt y="346" x="518"/>
                  <a:pt y="332" x="533"/>
                </a:cubicBezTo>
                <a:cubicBezTo>
                  <a:pt y="318" x="547"/>
                  <a:pt y="303" x="560"/>
                  <a:pt y="287" x="570"/>
                </a:cubicBezTo>
                <a:cubicBezTo>
                  <a:pt y="271" x="581"/>
                  <a:pt y="254" x="590"/>
                  <a:pt y="236" x="596"/>
                </a:cubicBezTo>
                <a:cubicBezTo>
                  <a:pt y="218" x="602"/>
                  <a:pt y="203" x="605"/>
                  <a:pt y="190" x="605"/>
                </a:cubicBezTo>
                <a:cubicBezTo>
                  <a:pt y="177" x="605"/>
                  <a:pt y="170" x="604"/>
                  <a:pt y="170" x="600"/>
                </a:cubicBezTo>
                <a:cubicBezTo>
                  <a:pt y="170" x="598"/>
                  <a:pt y="174" x="596"/>
                  <a:pt y="182" x="594"/>
                </a:cubicBezTo>
                <a:cubicBezTo>
                  <a:pt y="203" x="589"/>
                  <a:pt y="230" x="575"/>
                  <a:pt y="263" x="550"/>
                </a:cubicBezTo>
                <a:cubicBezTo>
                  <a:pt y="278" x="538"/>
                  <a:pt y="292" x="526"/>
                  <a:pt y="307" x="512"/>
                </a:cubicBezTo>
                <a:cubicBezTo>
                  <a:pt y="321" x="498"/>
                  <a:pt y="334" x="483"/>
                  <a:pt y="346" x="469"/>
                </a:cubicBezTo>
                <a:cubicBezTo>
                  <a:pt y="358" x="454"/>
                  <a:pt y="367" x="439"/>
                  <a:pt y="374" x="425"/>
                </a:cubicBezTo>
                <a:cubicBezTo>
                  <a:pt y="381" x="411"/>
                  <a:pt y="384" x="398"/>
                  <a:pt y="384" x="386"/>
                </a:cubicBezTo>
                <a:cubicBezTo>
                  <a:pt y="384" x="375"/>
                  <a:pt y="383" x="365"/>
                  <a:pt y="380" x="358"/>
                </a:cubicBezTo>
                <a:cubicBezTo>
                  <a:pt y="370" x="335"/>
                  <a:pt y="353" x="324"/>
                  <a:pt y="328" x="324"/>
                </a:cubicBezTo>
                <a:cubicBezTo>
                  <a:pt y="300" x="324"/>
                  <a:pt y="271" x="338"/>
                  <a:pt y="240" x="366"/>
                </a:cubicBezTo>
                <a:cubicBezTo>
                  <a:pt y="225" x="379"/>
                  <a:pt y="212" x="394"/>
                  <a:pt y="199" x="412"/>
                </a:cubicBezTo>
                <a:cubicBezTo>
                  <a:pt y="187" x="429"/>
                  <a:pt y="175" x="448"/>
                  <a:pt y="166" x="467"/>
                </a:cubicBezTo>
                <a:cubicBezTo>
                  <a:pt y="156" x="487"/>
                  <a:pt y="149" x="507"/>
                  <a:pt y="143" x="527"/>
                </a:cubicBezTo>
                <a:cubicBezTo>
                  <a:pt y="137" x="548"/>
                  <a:pt y="134" x="572"/>
                  <a:pt y="134" x="601"/>
                </a:cubicBezTo>
                <a:cubicBezTo>
                  <a:pt y="134" x="630"/>
                  <a:pt y="141" x="676"/>
                  <a:pt y="153" x="738"/>
                </a:cubicBezTo>
                <a:cubicBezTo>
                  <a:pt y="162" x="778"/>
                  <a:pt y="166" x="815"/>
                  <a:pt y="166" x="849"/>
                </a:cubicBezTo>
                <a:cubicBezTo>
                  <a:pt y="166" x="898"/>
                  <a:pt y="158" x="945"/>
                  <a:pt y="142" x="991"/>
                </a:cubicBezTo>
                <a:lnTo>
                  <a:pt y="142" x="991"/>
                </a:lnTo>
                <a:lnTo>
                  <a:pt y="771" x="550"/>
                </a:lnTo>
                <a:cubicBezTo>
                  <a:pt y="768" x="562"/>
                  <a:pt y="767" x="578"/>
                  <a:pt y="767" x="596"/>
                </a:cubicBezTo>
                <a:cubicBezTo>
                  <a:pt y="767" x="607"/>
                  <a:pt y="767" x="617"/>
                  <a:pt y="769" x="625"/>
                </a:cubicBezTo>
                <a:lnTo>
                  <a:pt y="709" x="670"/>
                </a:lnTo>
                <a:cubicBezTo>
                  <a:pt y="602" x="757"/>
                  <a:pt y="527" x="832"/>
                  <a:pt y="483" x="897"/>
                </a:cubicBezTo>
                <a:cubicBezTo>
                  <a:pt y="465" x="924"/>
                  <a:pt y="456" x="947"/>
                  <a:pt y="456" x="968"/>
                </a:cubicBezTo>
                <a:cubicBezTo>
                  <a:pt y="456" x="983"/>
                  <a:pt y="462" x="991"/>
                  <a:pt y="474" x="991"/>
                </a:cubicBezTo>
                <a:cubicBezTo>
                  <a:pt y="482" x="991"/>
                  <a:pt y="494" x="986"/>
                  <a:pt y="510" x="976"/>
                </a:cubicBezTo>
                <a:cubicBezTo>
                  <a:pt y="518" x="971"/>
                  <a:pt y="527" x="964"/>
                  <a:pt y="539" x="955"/>
                </a:cubicBezTo>
                <a:cubicBezTo>
                  <a:pt y="550" x="946"/>
                  <a:pt y="571" x="928"/>
                  <a:pt y="601" x="901"/>
                </a:cubicBezTo>
                <a:cubicBezTo>
                  <a:pt y="632" x="874"/>
                  <a:pt y="661" x="852"/>
                  <a:pt y="689" x="835"/>
                </a:cubicBezTo>
                <a:cubicBezTo>
                  <a:pt y="702" x="828"/>
                  <a:pt y="712" x="823"/>
                  <a:pt y="720" x="821"/>
                </a:cubicBezTo>
                <a:cubicBezTo>
                  <a:pt y="728" x="820"/>
                  <a:pt y="735" x="819"/>
                  <a:pt y="741" x="819"/>
                </a:cubicBezTo>
                <a:cubicBezTo>
                  <a:pt y="747" x="819"/>
                  <a:pt y="753" x="821"/>
                  <a:pt y="757" x="825"/>
                </a:cubicBezTo>
                <a:cubicBezTo>
                  <a:pt y="772" x="837"/>
                  <a:pt y="779" x="857"/>
                  <a:pt y="779" x="884"/>
                </a:cubicBezTo>
                <a:cubicBezTo>
                  <a:pt y="779" x="917"/>
                  <a:pt y="764" x="955"/>
                  <a:pt y="734" x="996"/>
                </a:cubicBezTo>
                <a:cubicBezTo>
                  <a:pt y="722" x="1013"/>
                  <a:pt y="708" x="1030"/>
                  <a:pt y="692" x="1046"/>
                </a:cubicBezTo>
                <a:cubicBezTo>
                  <a:pt y="678" x="1061"/>
                  <a:pt y="664" x="1074"/>
                  <a:pt y="651" x="1085"/>
                </a:cubicBezTo>
                <a:lnTo>
                  <a:pt y="651" x="1085"/>
                </a:lnTo>
                <a:cubicBezTo>
                  <a:pt y="696" x="1072"/>
                  <a:pt y="731" x="1077"/>
                  <a:pt y="756" x="1101"/>
                </a:cubicBezTo>
                <a:cubicBezTo>
                  <a:pt y="764" x="1108"/>
                  <a:pt y="770" x="1117"/>
                  <a:pt y="775" x="1129"/>
                </a:cubicBezTo>
                <a:cubicBezTo>
                  <a:pt y="779" x="1140"/>
                  <a:pt y="781" x="1156"/>
                  <a:pt y="781" x="1178"/>
                </a:cubicBezTo>
                <a:cubicBezTo>
                  <a:pt y="781" x="1199"/>
                  <a:pt y="777" x="1222"/>
                  <a:pt y="769" x="1246"/>
                </a:cubicBezTo>
                <a:cubicBezTo>
                  <a:pt y="760" x="1270"/>
                  <a:pt y="749" x="1292"/>
                  <a:pt y="736" x="1313"/>
                </a:cubicBezTo>
                <a:cubicBezTo>
                  <a:pt y="723" x="1333"/>
                  <a:pt y="708" x="1352"/>
                  <a:pt y="693" x="1369"/>
                </a:cubicBezTo>
                <a:cubicBezTo>
                  <a:pt y="677" x="1386"/>
                  <a:pt y="662" x="1402"/>
                  <a:pt y="648" x="1415"/>
                </a:cubicBezTo>
                <a:cubicBezTo>
                  <a:pt y="634" x="1428"/>
                  <a:pt y="621" x="1439"/>
                  <a:pt y="610" x="1447"/>
                </a:cubicBezTo>
                <a:cubicBezTo>
                  <a:pt y="599" x="1456"/>
                  <a:pt y="592" x="1463"/>
                  <a:pt y="588" x="1467"/>
                </a:cubicBezTo>
                <a:lnTo>
                  <a:pt y="580" x="1457"/>
                </a:lnTo>
                <a:cubicBezTo>
                  <a:pt y="583" x="1454"/>
                  <a:pt y="589" x="1448"/>
                  <a:pt y="599" x="1440"/>
                </a:cubicBezTo>
                <a:cubicBezTo>
                  <a:pt y="610" x="1432"/>
                  <a:pt y="622" x="1422"/>
                  <a:pt y="636" x="1409"/>
                </a:cubicBezTo>
                <a:cubicBezTo>
                  <a:pt y="650" x="1397"/>
                  <a:pt y="664" x="1382"/>
                  <a:pt y="680" x="1366"/>
                </a:cubicBezTo>
                <a:cubicBezTo>
                  <a:pt y="695" x="1350"/>
                  <a:pt y="709" x="1332"/>
                  <a:pt y="722" x="1312"/>
                </a:cubicBezTo>
                <a:cubicBezTo>
                  <a:pt y="735" x="1292"/>
                  <a:pt y="746" x="1270"/>
                  <a:pt y="754" x="1247"/>
                </a:cubicBezTo>
                <a:cubicBezTo>
                  <a:pt y="763" x="1224"/>
                  <a:pt y="767" x="1203"/>
                  <a:pt y="767" x="1183"/>
                </a:cubicBezTo>
                <a:cubicBezTo>
                  <a:pt y="767" x="1164"/>
                  <a:pt y="763" x="1149"/>
                  <a:pt y="755" x="1138"/>
                </a:cubicBezTo>
                <a:cubicBezTo>
                  <a:pt y="746" x="1128"/>
                  <a:pt y="732" x="1123"/>
                  <a:pt y="713" x="1123"/>
                </a:cubicBezTo>
                <a:cubicBezTo>
                  <a:pt y="693" x="1123"/>
                  <a:pt y="667" x="1133"/>
                  <a:pt y="636" x="1152"/>
                </a:cubicBezTo>
                <a:cubicBezTo>
                  <a:pt y="620" x="1200"/>
                  <a:pt y="605" x="1241"/>
                  <a:pt y="590" x="1272"/>
                </a:cubicBezTo>
                <a:cubicBezTo>
                  <a:pt y="549" x="1359"/>
                  <a:pt y="511" x="1402"/>
                  <a:pt y="476" x="1399"/>
                </a:cubicBezTo>
                <a:cubicBezTo>
                  <a:pt y="455" x="1398"/>
                  <a:pt y="444" x="1380"/>
                  <a:pt y="444" x="1345"/>
                </a:cubicBezTo>
                <a:cubicBezTo>
                  <a:pt y="444" x="1310"/>
                  <a:pt y="455" x="1273"/>
                  <a:pt y="478" x="1233"/>
                </a:cubicBezTo>
                <a:cubicBezTo>
                  <a:pt y="490" x="1213"/>
                  <a:pt y="507" x="1189"/>
                  <a:pt y="531" x="1162"/>
                </a:cubicBezTo>
                <a:cubicBezTo>
                  <a:pt y="555" x="1135"/>
                  <a:pt y="581" x="1115"/>
                  <a:pt y="609" x="1102"/>
                </a:cubicBezTo>
                <a:cubicBezTo>
                  <a:pt y="611" x="1101"/>
                  <a:pt y="613" x="1100"/>
                  <a:pt y="615" x="1099"/>
                </a:cubicBezTo>
                <a:lnTo>
                  <a:pt y="615" x="1099"/>
                </a:lnTo>
                <a:cubicBezTo>
                  <a:pt y="621" x="1094"/>
                  <a:pt y="629" x="1087"/>
                  <a:pt y="636" x="1081"/>
                </a:cubicBezTo>
                <a:cubicBezTo>
                  <a:pt y="650" x="1069"/>
                  <a:pt y="664" x="1055"/>
                  <a:pt y="680" x="1041"/>
                </a:cubicBezTo>
                <a:cubicBezTo>
                  <a:pt y="695" x="1026"/>
                  <a:pt y="709" x="1010"/>
                  <a:pt y="722" x="993"/>
                </a:cubicBezTo>
                <a:cubicBezTo>
                  <a:pt y="734" x="977"/>
                  <a:pt y="745" x="959"/>
                  <a:pt y="753" x="942"/>
                </a:cubicBezTo>
                <a:cubicBezTo>
                  <a:pt y="761" x="924"/>
                  <a:pt y="766" x="909"/>
                  <a:pt y="766" x="896"/>
                </a:cubicBezTo>
                <a:cubicBezTo>
                  <a:pt y="766" x="883"/>
                  <a:pt y="765" x="873"/>
                  <a:pt y="763" x="866"/>
                </a:cubicBezTo>
                <a:cubicBezTo>
                  <a:pt y="760" x="859"/>
                  <a:pt y="758" x="855"/>
                  <a:pt y="754" x="855"/>
                </a:cubicBezTo>
                <a:cubicBezTo>
                  <a:pt y="748" x="855"/>
                  <a:pt y="739" x="860"/>
                  <a:pt y="728" x="871"/>
                </a:cubicBezTo>
                <a:lnTo>
                  <a:pt y="707" x="890"/>
                </a:lnTo>
                <a:cubicBezTo>
                  <a:pt y="593" x="996"/>
                  <a:pt y="515" x="1041"/>
                  <a:pt y="475" x="1027"/>
                </a:cubicBezTo>
                <a:cubicBezTo>
                  <a:pt y="454" x="1019"/>
                  <a:pt y="444" x="1001"/>
                  <a:pt y="444" x="972"/>
                </a:cubicBezTo>
                <a:cubicBezTo>
                  <a:pt y="444" x="944"/>
                  <a:pt y="454" x="915"/>
                  <a:pt y="474" x="884"/>
                </a:cubicBezTo>
                <a:cubicBezTo>
                  <a:pt y="487" x="864"/>
                  <a:pt y="510" x="837"/>
                  <a:pt y="542" x="804"/>
                </a:cubicBezTo>
                <a:lnTo>
                  <a:pt y="601" x="746"/>
                </a:lnTo>
                <a:cubicBezTo>
                  <a:pt y="623" x="724"/>
                  <a:pt y="649" x="701"/>
                  <a:pt y="677" x="677"/>
                </a:cubicBezTo>
                <a:lnTo>
                  <a:pt y="672" x="674"/>
                </a:lnTo>
                <a:lnTo>
                  <a:pt y="79" x="1102"/>
                </a:lnTo>
                <a:lnTo>
                  <a:pt y="79" x="1102"/>
                </a:lnTo>
                <a:cubicBezTo>
                  <a:pt y="75" x="1106"/>
                  <a:pt y="70" x="1110"/>
                  <a:pt y="66" x="1113"/>
                </a:cubicBezTo>
                <a:cubicBezTo>
                  <a:pt y="52" x="1125"/>
                  <a:pt y="43" x="1131"/>
                  <a:pt y="39" x="1131"/>
                </a:cubicBezTo>
                <a:cubicBezTo>
                  <a:pt y="39" x="1131"/>
                  <a:pt y="38" x="1131"/>
                  <a:pt y="38" x="1131"/>
                </a:cubicBezTo>
                <a:lnTo>
                  <a:pt y="38" x="1131"/>
                </a:lnTo>
                <a:lnTo>
                  <a:pt y="0" x="1159"/>
                </a:lnTo>
                <a:lnTo>
                  <a:pt y="0" x="1159"/>
                </a:lnTo>
                <a:cubicBezTo>
                  <a:pt y="1" x="1147"/>
                  <a:pt y="2" x="1135"/>
                  <a:pt y="2" x="1124"/>
                </a:cubicBezTo>
                <a:cubicBezTo>
                  <a:pt y="2" x="1113"/>
                  <a:pt y="1" x="1102"/>
                  <a:pt y="0" x="1091"/>
                </a:cubicBezTo>
                <a:close/>
                <a:moveTo>
                  <a:pt y="0" x="3848"/>
                </a:moveTo>
                <a:lnTo>
                  <a:pt y="356" x="3598"/>
                </a:lnTo>
                <a:lnTo>
                  <a:pt y="356" x="3598"/>
                </a:lnTo>
                <a:cubicBezTo>
                  <a:pt y="356" x="3599"/>
                  <a:pt y="355" x="3599"/>
                  <a:pt y="355" x="3599"/>
                </a:cubicBezTo>
                <a:cubicBezTo>
                  <a:pt y="350" x="3599"/>
                  <a:pt y="348" x="3594"/>
                  <a:pt y="348" x="3585"/>
                </a:cubicBezTo>
                <a:lnTo>
                  <a:pt y="348" x="3459"/>
                </a:lnTo>
                <a:lnTo>
                  <a:pt y="221" x="3553"/>
                </a:lnTo>
                <a:lnTo>
                  <a:pt y="221" x="3553"/>
                </a:lnTo>
                <a:cubicBezTo>
                  <a:pt y="222" x="3542"/>
                  <a:pt y="223" x="3531"/>
                  <a:pt y="223" x="3519"/>
                </a:cubicBezTo>
                <a:cubicBezTo>
                  <a:pt y="223" x="3508"/>
                  <a:pt y="222" x="3497"/>
                  <a:pt y="221" x="3485"/>
                </a:cubicBezTo>
                <a:lnTo>
                  <a:pt y="348" x="3395"/>
                </a:lnTo>
                <a:lnTo>
                  <a:pt y="348" x="3248"/>
                </a:lnTo>
                <a:lnTo>
                  <a:pt y="221" x="3342"/>
                </a:lnTo>
                <a:lnTo>
                  <a:pt y="221" x="3342"/>
                </a:lnTo>
                <a:cubicBezTo>
                  <a:pt y="222" x="3331"/>
                  <a:pt y="223" x="3319"/>
                  <a:pt y="223" x="3308"/>
                </a:cubicBezTo>
                <a:cubicBezTo>
                  <a:pt y="223" x="3297"/>
                  <a:pt y="222" x="3285"/>
                  <a:pt y="221" x="3274"/>
                </a:cubicBezTo>
                <a:lnTo>
                  <a:pt y="348" x="3184"/>
                </a:lnTo>
                <a:lnTo>
                  <a:pt y="348" x="3139"/>
                </a:lnTo>
                <a:cubicBezTo>
                  <a:pt y="348" x="3127"/>
                  <a:pt y="350" x="3121"/>
                  <a:pt y="355" x="3121"/>
                </a:cubicBezTo>
                <a:cubicBezTo>
                  <a:pt y="359" x="3121"/>
                  <a:pt y="362" x="3125"/>
                  <a:pt y="362" x="3135"/>
                </a:cubicBezTo>
                <a:lnTo>
                  <a:pt y="362" x="3174"/>
                </a:lnTo>
                <a:lnTo>
                  <a:pt y="539" x="3048"/>
                </a:lnTo>
                <a:lnTo>
                  <a:pt y="581" x="3019"/>
                </a:lnTo>
                <a:lnTo>
                  <a:pt y="606" x="2996"/>
                </a:lnTo>
                <a:cubicBezTo>
                  <a:pt y="618" x="2986"/>
                  <a:pt y="631" x="2975"/>
                  <a:pt y="645" x="2962"/>
                </a:cubicBezTo>
                <a:cubicBezTo>
                  <a:pt y="658" x="2949"/>
                  <a:pt y="672" x="2935"/>
                  <a:pt y="687" x="2920"/>
                </a:cubicBezTo>
                <a:cubicBezTo>
                  <a:pt y="701" x="2905"/>
                  <a:pt y="714" x="2889"/>
                  <a:pt y="726" x="2874"/>
                </a:cubicBezTo>
                <a:cubicBezTo>
                  <a:pt y="737" x="2858"/>
                  <a:pt y="747" x="2842"/>
                  <a:pt y="754" x="2825"/>
                </a:cubicBezTo>
                <a:cubicBezTo>
                  <a:pt y="762" x="2809"/>
                  <a:pt y="766" x="2795"/>
                  <a:pt y="766" x="2783"/>
                </a:cubicBezTo>
                <a:cubicBezTo>
                  <a:pt y="766" x="2770"/>
                  <a:pt y="760" x="2764"/>
                  <a:pt y="750" x="2764"/>
                </a:cubicBezTo>
                <a:cubicBezTo>
                  <a:pt y="731" x="2764"/>
                  <a:pt y="699" x="2784"/>
                  <a:pt y="654" x="2823"/>
                </a:cubicBezTo>
                <a:lnTo>
                  <a:pt y="456" x="2987"/>
                </a:lnTo>
                <a:lnTo>
                  <a:pt y="456" x="2987"/>
                </a:lnTo>
                <a:cubicBezTo>
                  <a:pt y="457" x="2979"/>
                  <a:pt y="458" x="2965"/>
                  <a:pt y="458" x="2946"/>
                </a:cubicBezTo>
                <a:cubicBezTo>
                  <a:pt y="458" x="2938"/>
                  <a:pt y="456" x="2930"/>
                  <a:pt y="454" x="2921"/>
                </a:cubicBezTo>
                <a:lnTo>
                  <a:pt y="513" x="2874"/>
                </a:lnTo>
                <a:cubicBezTo>
                  <a:pt y="503" x="2877"/>
                  <a:pt y="493" x="2879"/>
                  <a:pt y="482" x="2879"/>
                </a:cubicBezTo>
                <a:cubicBezTo>
                  <a:pt y="471" x="2879"/>
                  <a:pt y="462" x="2874"/>
                  <a:pt y="454" x="2862"/>
                </a:cubicBezTo>
                <a:cubicBezTo>
                  <a:pt y="451" x="2856"/>
                  <a:pt y="448" x="2850"/>
                  <a:pt y="447" x="2842"/>
                </a:cubicBezTo>
                <a:cubicBezTo>
                  <a:pt y="445" x="2835"/>
                  <a:pt y="444" x="2825"/>
                  <a:pt y="444" x="2812"/>
                </a:cubicBezTo>
                <a:cubicBezTo>
                  <a:pt y="444" x="2800"/>
                  <a:pt y="446" x="2784"/>
                  <a:pt y="449" x="2767"/>
                </a:cubicBezTo>
                <a:cubicBezTo>
                  <a:pt y="462" x="2707"/>
                  <a:pt y="503" x="2647"/>
                  <a:pt y="572" x="2588"/>
                </a:cubicBezTo>
                <a:cubicBezTo>
                  <a:pt y="617" x="2548"/>
                  <a:pt y="665" x="2528"/>
                  <a:pt y="715" x="2528"/>
                </a:cubicBezTo>
                <a:cubicBezTo>
                  <a:pt y="758" x="2528"/>
                  <a:pt y="779" x="2548"/>
                  <a:pt y="779" x="2588"/>
                </a:cubicBezTo>
                <a:cubicBezTo>
                  <a:pt y="779" x="2598"/>
                  <a:pt y="777" x="2609"/>
                  <a:pt y="772" x="2623"/>
                </a:cubicBezTo>
                <a:cubicBezTo>
                  <a:pt y="755" x="2671"/>
                  <a:pt y="713" x="2723"/>
                  <a:pt y="645" x="2777"/>
                </a:cubicBezTo>
                <a:lnTo>
                  <a:pt y="647" x="2782"/>
                </a:lnTo>
                <a:lnTo>
                  <a:pt y="687" x="2751"/>
                </a:lnTo>
                <a:cubicBezTo>
                  <a:pt y="712" x="2733"/>
                  <a:pt y="732" x="2723"/>
                  <a:pt y="749" x="2723"/>
                </a:cubicBezTo>
                <a:cubicBezTo>
                  <a:pt y="769" x="2723"/>
                  <a:pt y="779" x="2739"/>
                  <a:pt y="779" x="2772"/>
                </a:cubicBezTo>
                <a:cubicBezTo>
                  <a:pt y="779" x="2824"/>
                  <a:pt y="740" x="2888"/>
                  <a:pt y="663" x="2963"/>
                </a:cubicBezTo>
                <a:lnTo>
                  <a:pt y="663" x="2963"/>
                </a:lnTo>
                <a:cubicBezTo>
                  <a:pt y="670" x="2958"/>
                  <a:pt y="676" x="2955"/>
                  <a:pt y="682" x="2951"/>
                </a:cubicBezTo>
                <a:cubicBezTo>
                  <a:pt y="691" x="2946"/>
                  <a:pt y="699" x="2943"/>
                  <a:pt y="706" x="2940"/>
                </a:cubicBezTo>
                <a:cubicBezTo>
                  <a:pt y="712" x="2937"/>
                  <a:pt y="719" x="2936"/>
                  <a:pt y="724" x="2935"/>
                </a:cubicBezTo>
                <a:cubicBezTo>
                  <a:pt y="730" x="2934"/>
                  <a:pt y="737" x="2934"/>
                  <a:pt y="745" x="2934"/>
                </a:cubicBezTo>
                <a:cubicBezTo>
                  <a:pt y="754" x="2934"/>
                  <a:pt y="761" x="2938"/>
                  <a:pt y="769" x="2947"/>
                </a:cubicBezTo>
                <a:cubicBezTo>
                  <a:pt y="776" x="2956"/>
                  <a:pt y="779" x="2969"/>
                  <a:pt y="779" x="2987"/>
                </a:cubicBezTo>
                <a:cubicBezTo>
                  <a:pt y="779" x="3039"/>
                  <a:pt y="742" x="3100"/>
                  <a:pt y="668" x="3171"/>
                </a:cubicBezTo>
                <a:lnTo>
                  <a:pt y="668" x="3171"/>
                </a:lnTo>
                <a:cubicBezTo>
                  <a:pt y="673" x="3168"/>
                  <a:pt y="678" x="3165"/>
                  <a:pt y="682" x="3163"/>
                </a:cubicBezTo>
                <a:cubicBezTo>
                  <a:pt y="691" x="3158"/>
                  <a:pt y="699" x="3154"/>
                  <a:pt y="706" x="3151"/>
                </a:cubicBezTo>
                <a:cubicBezTo>
                  <a:pt y="712" x="3149"/>
                  <a:pt y="719" x="3147"/>
                  <a:pt y="724" x="3146"/>
                </a:cubicBezTo>
                <a:cubicBezTo>
                  <a:pt y="730" x="3145"/>
                  <a:pt y="737" x="3145"/>
                  <a:pt y="745" x="3145"/>
                </a:cubicBezTo>
                <a:cubicBezTo>
                  <a:pt y="754" x="3145"/>
                  <a:pt y="761" x="3150"/>
                  <a:pt y="769" x="3159"/>
                </a:cubicBezTo>
                <a:cubicBezTo>
                  <a:pt y="776" x="3167"/>
                  <a:pt y="779" x="3181"/>
                  <a:pt y="779" x="3199"/>
                </a:cubicBezTo>
                <a:cubicBezTo>
                  <a:pt y="779" x="3251"/>
                  <a:pt y="740" x="3314"/>
                  <a:pt y="663" x="3388"/>
                </a:cubicBezTo>
                <a:lnTo>
                  <a:pt y="663" x="3388"/>
                </a:lnTo>
                <a:cubicBezTo>
                  <a:pt y="670" x="3383"/>
                  <a:pt y="676" x="3380"/>
                  <a:pt y="682" x="3376"/>
                </a:cubicBezTo>
                <a:cubicBezTo>
                  <a:pt y="691" x="3372"/>
                  <a:pt y="699" x="3368"/>
                  <a:pt y="705" x="3365"/>
                </a:cubicBezTo>
                <a:cubicBezTo>
                  <a:pt y="712" x="3363"/>
                  <a:pt y="718" x="3361"/>
                  <a:pt y="723" x="3360"/>
                </a:cubicBezTo>
                <a:cubicBezTo>
                  <a:pt y="728" x="3359"/>
                  <a:pt y="735" x="3359"/>
                  <a:pt y="744" x="3359"/>
                </a:cubicBezTo>
                <a:cubicBezTo>
                  <a:pt y="753" x="3359"/>
                  <a:pt y="761" x="3363"/>
                  <a:pt y="768" x="3372"/>
                </a:cubicBezTo>
                <a:cubicBezTo>
                  <a:pt y="776" x="3381"/>
                  <a:pt y="779" x="3393"/>
                  <a:pt y="779" x="3406"/>
                </a:cubicBezTo>
                <a:cubicBezTo>
                  <a:pt y="779" x="3439"/>
                  <a:pt y="764" x="3477"/>
                  <a:pt y="734" x="3520"/>
                </a:cubicBezTo>
                <a:cubicBezTo>
                  <a:pt y="721" x="3539"/>
                  <a:pt y="707" x="3556"/>
                  <a:pt y="691" x="3573"/>
                </a:cubicBezTo>
                <a:cubicBezTo>
                  <a:pt y="676" x="3591"/>
                  <a:pt y="661" x="3606"/>
                  <a:pt y="647" x="3620"/>
                </a:cubicBezTo>
                <a:cubicBezTo>
                  <a:pt y="645" x="3622"/>
                  <a:pt y="643" x="3624"/>
                  <a:pt y="640" x="3626"/>
                </a:cubicBezTo>
                <a:lnTo>
                  <a:pt y="640" x="3626"/>
                </a:lnTo>
                <a:cubicBezTo>
                  <a:pt y="690" x="3609"/>
                  <a:pt y="729" x="3613"/>
                  <a:pt y="756" x="3639"/>
                </a:cubicBezTo>
                <a:cubicBezTo>
                  <a:pt y="764" x="3646"/>
                  <a:pt y="770" x="3655"/>
                  <a:pt y="775" x="3666"/>
                </a:cubicBezTo>
                <a:cubicBezTo>
                  <a:pt y="779" x="3677"/>
                  <a:pt y="781" x="3694"/>
                  <a:pt y="781" x="3715"/>
                </a:cubicBezTo>
                <a:cubicBezTo>
                  <a:pt y="781" x="3737"/>
                  <a:pt y="777" x="3759"/>
                  <a:pt y="769" x="3783"/>
                </a:cubicBezTo>
                <a:cubicBezTo>
                  <a:pt y="760" x="3807"/>
                  <a:pt y="749" x="3830"/>
                  <a:pt y="736" x="3850"/>
                </a:cubicBezTo>
                <a:cubicBezTo>
                  <a:pt y="723" x="3871"/>
                  <a:pt y="708" x="3890"/>
                  <a:pt y="693" x="3907"/>
                </a:cubicBezTo>
                <a:cubicBezTo>
                  <a:pt y="677" x="3924"/>
                  <a:pt y="662" x="3939"/>
                  <a:pt y="648" x="3952"/>
                </a:cubicBezTo>
                <a:cubicBezTo>
                  <a:pt y="634" x="3966"/>
                  <a:pt y="621" x="3976"/>
                  <a:pt y="610" x="3985"/>
                </a:cubicBezTo>
                <a:cubicBezTo>
                  <a:pt y="599" x="3994"/>
                  <a:pt y="592" x="4000"/>
                  <a:pt y="588" x="4004"/>
                </a:cubicBezTo>
                <a:lnTo>
                  <a:pt y="580" x="3994"/>
                </a:lnTo>
                <a:cubicBezTo>
                  <a:pt y="583" x="3991"/>
                  <a:pt y="589" x="3986"/>
                  <a:pt y="599" x="3978"/>
                </a:cubicBezTo>
                <a:cubicBezTo>
                  <a:pt y="610" x="3970"/>
                  <a:pt y="622" x="3960"/>
                  <a:pt y="636" x="3947"/>
                </a:cubicBezTo>
                <a:cubicBezTo>
                  <a:pt y="650" x="3934"/>
                  <a:pt y="664" x="3920"/>
                  <a:pt y="680" x="3904"/>
                </a:cubicBezTo>
                <a:cubicBezTo>
                  <a:pt y="695" x="3888"/>
                  <a:pt y="709" x="3869"/>
                  <a:pt y="722" x="3849"/>
                </a:cubicBezTo>
                <a:cubicBezTo>
                  <a:pt y="735" x="3829"/>
                  <a:pt y="746" x="3808"/>
                  <a:pt y="754" x="3785"/>
                </a:cubicBezTo>
                <a:cubicBezTo>
                  <a:pt y="763" x="3762"/>
                  <a:pt y="767" x="3741"/>
                  <a:pt y="767" x="3721"/>
                </a:cubicBezTo>
                <a:cubicBezTo>
                  <a:pt y="767" x="3701"/>
                  <a:pt y="763" x="3686"/>
                  <a:pt y="755" x="3676"/>
                </a:cubicBezTo>
                <a:cubicBezTo>
                  <a:pt y="746" x="3666"/>
                  <a:pt y="732" x="3661"/>
                  <a:pt y="713" x="3661"/>
                </a:cubicBezTo>
                <a:cubicBezTo>
                  <a:pt y="693" x="3661"/>
                  <a:pt y="667" x="3670"/>
                  <a:pt y="636" x="3689"/>
                </a:cubicBezTo>
                <a:cubicBezTo>
                  <a:pt y="620" x="3738"/>
                  <a:pt y="605" x="3778"/>
                  <a:pt y="590" x="3810"/>
                </a:cubicBezTo>
                <a:cubicBezTo>
                  <a:pt y="549" x="3897"/>
                  <a:pt y="511" x="3939"/>
                  <a:pt y="476" x="3937"/>
                </a:cubicBezTo>
                <a:cubicBezTo>
                  <a:pt y="455" x="3935"/>
                  <a:pt y="444" x="3917"/>
                  <a:pt y="444" x="3883"/>
                </a:cubicBezTo>
                <a:cubicBezTo>
                  <a:pt y="444" x="3848"/>
                  <a:pt y="455" x="3811"/>
                  <a:pt y="478" x="3771"/>
                </a:cubicBezTo>
                <a:cubicBezTo>
                  <a:pt y="490" x="3750"/>
                  <a:pt y="507" x="3727"/>
                  <a:pt y="531" x="3700"/>
                </a:cubicBezTo>
                <a:cubicBezTo>
                  <a:pt y="554" x="3673"/>
                  <a:pt y="580" x="3653"/>
                  <a:pt y="607" x="3640"/>
                </a:cubicBezTo>
                <a:lnTo>
                  <a:pt y="607" x="3640"/>
                </a:lnTo>
                <a:lnTo>
                  <a:pt y="637" x="3613"/>
                </a:lnTo>
                <a:cubicBezTo>
                  <a:pt y="650" x="3599"/>
                  <a:pt y="665" x="3585"/>
                  <a:pt y="680" x="3568"/>
                </a:cubicBezTo>
                <a:cubicBezTo>
                  <a:pt y="695" x="3552"/>
                  <a:pt y="709" x="3535"/>
                  <a:pt y="722" x="3518"/>
                </a:cubicBezTo>
                <a:cubicBezTo>
                  <a:pt y="734" x="3500"/>
                  <a:pt y="745" x="3483"/>
                  <a:pt y="753" x="3465"/>
                </a:cubicBezTo>
                <a:cubicBezTo>
                  <a:pt y="761" x="3447"/>
                  <a:pt y="766" x="3431"/>
                  <a:pt y="766" x="3415"/>
                </a:cubicBezTo>
                <a:cubicBezTo>
                  <a:pt y="766" x="3399"/>
                  <a:pt y="760" x="3392"/>
                  <a:pt y="750" x="3392"/>
                </a:cubicBezTo>
                <a:cubicBezTo>
                  <a:pt y="744" x="3392"/>
                  <a:pt y="737" x="3394"/>
                  <a:pt y="729" x="3397"/>
                </a:cubicBezTo>
                <a:cubicBezTo>
                  <a:pt y="724" x="3400"/>
                  <a:pt y="717" x="3404"/>
                  <a:pt y="709" x="3409"/>
                </a:cubicBezTo>
                <a:cubicBezTo>
                  <a:pt y="700" x="3414"/>
                  <a:pt y="688" x="3423"/>
                  <a:pt y="672" x="3434"/>
                </a:cubicBezTo>
                <a:cubicBezTo>
                  <a:pt y="655" x="3445"/>
                  <a:pt y="431" x="3605"/>
                  <a:pt y="0" x="3916"/>
                </a:cubicBezTo>
                <a:lnTo>
                  <a:pt y="0" x="3916"/>
                </a:lnTo>
                <a:cubicBezTo>
                  <a:pt y="1" x="3905"/>
                  <a:pt y="2" x="3894"/>
                  <a:pt y="2" x="3883"/>
                </a:cubicBezTo>
                <a:cubicBezTo>
                  <a:pt y="2" x="3871"/>
                  <a:pt y="1" x="3860"/>
                  <a:pt y="0" x="3848"/>
                </a:cubicBezTo>
                <a:close/>
                <a:moveTo>
                  <a:pt y="103" x="6079"/>
                </a:moveTo>
                <a:cubicBezTo>
                  <a:pt y="103" x="6008"/>
                  <a:pt y="117" x="5941"/>
                  <a:pt y="146" x="5878"/>
                </a:cubicBezTo>
                <a:cubicBezTo>
                  <a:pt y="160" x="5849"/>
                  <a:pt y="177" x="5822"/>
                  <a:pt y="196" x="5798"/>
                </a:cubicBezTo>
                <a:cubicBezTo>
                  <a:pt y="214" x="5773"/>
                  <a:pt y="235" x="5753"/>
                  <a:pt y="256" x="5735"/>
                </a:cubicBezTo>
                <a:cubicBezTo>
                  <a:pt y="278" x="5718"/>
                  <a:pt y="301" x="5705"/>
                  <a:pt y="325" x="5695"/>
                </a:cubicBezTo>
                <a:cubicBezTo>
                  <a:pt y="349" x="5686"/>
                  <a:pt y="375" x="5681"/>
                  <a:pt y="402" x="5681"/>
                </a:cubicBezTo>
                <a:cubicBezTo>
                  <a:pt y="428" x="5681"/>
                  <a:pt y="452" x="5694"/>
                  <a:pt y="472" x="5719"/>
                </a:cubicBezTo>
                <a:cubicBezTo>
                  <a:pt y="481" x="5730"/>
                  <a:pt y="488" x="5743"/>
                  <a:pt y="493" x="5757"/>
                </a:cubicBezTo>
                <a:cubicBezTo>
                  <a:pt y="498" x="5771"/>
                  <a:pt y="500" x="5789"/>
                  <a:pt y="500" x="5811"/>
                </a:cubicBezTo>
                <a:cubicBezTo>
                  <a:pt y="500" x="5832"/>
                  <a:pt y="496" x="5856"/>
                  <a:pt y="488" x="5883"/>
                </a:cubicBezTo>
                <a:cubicBezTo>
                  <a:pt y="463" x="5965"/>
                  <a:pt y="415" x="6031"/>
                  <a:pt y="344" x="6079"/>
                </a:cubicBezTo>
                <a:cubicBezTo>
                  <a:pt y="298" x="6111"/>
                  <a:pt y="251" x="6126"/>
                  <a:pt y="205" x="6126"/>
                </a:cubicBezTo>
                <a:cubicBezTo>
                  <a:pt y="198" x="6126"/>
                  <a:pt y="194" x="6125"/>
                  <a:pt y="194" x="6121"/>
                </a:cubicBezTo>
                <a:cubicBezTo>
                  <a:pt y="194" x="6118"/>
                  <a:pt y="198" x="6116"/>
                  <a:pt y="206" x="6115"/>
                </a:cubicBezTo>
                <a:cubicBezTo>
                  <a:pt y="247" x="6112"/>
                  <a:pt y="291" x="6091"/>
                  <a:pt y="337" x="6053"/>
                </a:cubicBezTo>
                <a:cubicBezTo>
                  <a:pt y="358" x="6035"/>
                  <a:pt y="377" x="6015"/>
                  <a:pt y="395" x="5993"/>
                </a:cubicBezTo>
                <a:cubicBezTo>
                  <a:pt y="414" x="5971"/>
                  <a:pt y="430" x="5949"/>
                  <a:pt y="443" x="5926"/>
                </a:cubicBezTo>
                <a:cubicBezTo>
                  <a:pt y="457" x="5903"/>
                  <a:pt y="467" x="5881"/>
                  <a:pt y="475" x="5860"/>
                </a:cubicBezTo>
                <a:cubicBezTo>
                  <a:pt y="483" x="5838"/>
                  <a:pt y="487" x="5816"/>
                  <a:pt y="487" x="5792"/>
                </a:cubicBezTo>
                <a:cubicBezTo>
                  <a:pt y="487" x="5769"/>
                  <a:pt y="480" x="5750"/>
                  <a:pt y="465" x="5734"/>
                </a:cubicBezTo>
                <a:cubicBezTo>
                  <a:pt y="451" x="5717"/>
                  <a:pt y="432" x="5709"/>
                  <a:pt y="409" x="5709"/>
                </a:cubicBezTo>
                <a:cubicBezTo>
                  <a:pt y="370" x="5709"/>
                  <a:pt y="328" x="5727"/>
                  <a:pt y="282" x="5763"/>
                </a:cubicBezTo>
                <a:cubicBezTo>
                  <a:pt y="235" x="5799"/>
                  <a:pt y="196" x="5844"/>
                  <a:pt y="165" x="5899"/>
                </a:cubicBezTo>
                <a:cubicBezTo>
                  <a:pt y="131" x="5960"/>
                  <a:pt y="114" x="6021"/>
                  <a:pt y="114" x="6082"/>
                </a:cubicBezTo>
                <a:cubicBezTo>
                  <a:pt y="114" x="6191"/>
                  <a:pt y="148" x="6267"/>
                  <a:pt y="215" x="6311"/>
                </a:cubicBezTo>
                <a:cubicBezTo>
                  <a:pt y="233" x="6284"/>
                  <a:pt y="251" x="6261"/>
                  <a:pt y="270" x="6241"/>
                </a:cubicBezTo>
                <a:cubicBezTo>
                  <a:pt y="288" x="6222"/>
                  <a:pt y="305" x="6204"/>
                  <a:pt y="322" x="6189"/>
                </a:cubicBezTo>
                <a:lnTo>
                  <a:pt y="370" x="6145"/>
                </a:lnTo>
                <a:lnTo>
                  <a:pt y="469" x="6063"/>
                </a:lnTo>
                <a:lnTo>
                  <a:pt y="568" x="5979"/>
                </a:lnTo>
                <a:cubicBezTo>
                  <a:pt y="597" x="5953"/>
                  <a:pt y="627" x="5924"/>
                  <a:pt y="658" x="5891"/>
                </a:cubicBezTo>
                <a:cubicBezTo>
                  <a:pt y="689" x="5859"/>
                  <a:pt y="714" x="5826"/>
                  <a:pt y="732" x="5793"/>
                </a:cubicBezTo>
                <a:cubicBezTo>
                  <a:pt y="731" x="5792"/>
                  <a:pt y="731" x="5791"/>
                  <a:pt y="731" x="5790"/>
                </a:cubicBezTo>
                <a:cubicBezTo>
                  <a:pt y="731" x="5789"/>
                  <a:pt y="728" x="5779"/>
                  <a:pt y="723" x="5761"/>
                </a:cubicBezTo>
                <a:cubicBezTo>
                  <a:pt y="718" x="5743"/>
                  <a:pt y="713" x="5724"/>
                  <a:pt y="709" x="5706"/>
                </a:cubicBezTo>
                <a:cubicBezTo>
                  <a:pt y="707" x="5696"/>
                  <a:pt y="706" x="5686"/>
                  <a:pt y="705" x="5677"/>
                </a:cubicBezTo>
                <a:cubicBezTo>
                  <a:pt y="704" x="5668"/>
                  <a:pt y="703" x="5654"/>
                  <a:pt y="703" x="5635"/>
                </a:cubicBezTo>
                <a:cubicBezTo>
                  <a:pt y="703" x="5615"/>
                  <a:pt y="708" x="5596"/>
                  <a:pt y="717" x="5577"/>
                </a:cubicBezTo>
                <a:cubicBezTo>
                  <a:pt y="721" x="5568"/>
                  <a:pt y="726" x="5562"/>
                  <a:pt y="730" x="5557"/>
                </a:cubicBezTo>
                <a:cubicBezTo>
                  <a:pt y="735" x="5553"/>
                  <a:pt y="740" x="5551"/>
                  <a:pt y="745" x="5551"/>
                </a:cubicBezTo>
                <a:cubicBezTo>
                  <a:pt y="750" x="5551"/>
                  <a:pt y="754" x="5552"/>
                  <a:pt y="758" x="5556"/>
                </a:cubicBezTo>
                <a:cubicBezTo>
                  <a:pt y="774" x="5567"/>
                  <a:pt y="781" x="5595"/>
                  <a:pt y="781" x="5639"/>
                </a:cubicBezTo>
                <a:cubicBezTo>
                  <a:pt y="781" x="5702"/>
                  <a:pt y="772" x="5760"/>
                  <a:pt y="754" x="5813"/>
                </a:cubicBezTo>
                <a:cubicBezTo>
                  <a:pt y="771" x="5869"/>
                  <a:pt y="779" x="5919"/>
                  <a:pt y="779" x="5963"/>
                </a:cubicBezTo>
                <a:cubicBezTo>
                  <a:pt y="779" x="6035"/>
                  <a:pt y="761" x="6103"/>
                  <a:pt y="726" x="6168"/>
                </a:cubicBezTo>
                <a:cubicBezTo>
                  <a:pt y="709" x="6199"/>
                  <a:pt y="688" x="6227"/>
                  <a:pt y="664" x="6254"/>
                </a:cubicBezTo>
                <a:cubicBezTo>
                  <a:pt y="639" x="6280"/>
                  <a:pt y="612" x="6302"/>
                  <a:pt y="581" x="6321"/>
                </a:cubicBezTo>
                <a:cubicBezTo>
                  <a:pt y="551" x="6340"/>
                  <a:pt y="518" x="6355"/>
                  <a:pt y="482" x="6366"/>
                </a:cubicBezTo>
                <a:cubicBezTo>
                  <a:pt y="446" x="6376"/>
                  <a:pt y="405" x="6382"/>
                  <a:pt y="358" x="6382"/>
                </a:cubicBezTo>
                <a:cubicBezTo>
                  <a:pt y="311" x="6382"/>
                  <a:pt y="268" x="6370"/>
                  <a:pt y="228" x="6346"/>
                </a:cubicBezTo>
                <a:cubicBezTo>
                  <a:pt y="177" x="6405"/>
                  <a:pt y="148" x="6463"/>
                  <a:pt y="141" x="6520"/>
                </a:cubicBezTo>
                <a:cubicBezTo>
                  <a:pt y="140" x="6527"/>
                  <a:pt y="139" x="6532"/>
                  <a:pt y="138" x="6534"/>
                </a:cubicBezTo>
                <a:cubicBezTo>
                  <a:pt y="137" x="6535"/>
                  <a:pt y="135" x="6536"/>
                  <a:pt y="133" x="6536"/>
                </a:cubicBezTo>
                <a:cubicBezTo>
                  <a:pt y="130" x="6536"/>
                  <a:pt y="129" x="6534"/>
                  <a:pt y="129" x="6529"/>
                </a:cubicBezTo>
                <a:cubicBezTo>
                  <a:pt y="131" x="6470"/>
                  <a:pt y="156" x="6403"/>
                  <a:pt y="203" x="6329"/>
                </a:cubicBezTo>
                <a:cubicBezTo>
                  <a:pt y="136" x="6276"/>
                  <a:pt y="103" x="6192"/>
                  <a:pt y="103" x="6079"/>
                </a:cubicBezTo>
                <a:close/>
                <a:moveTo>
                  <a:pt y="301" x="7248"/>
                </a:moveTo>
                <a:lnTo>
                  <a:pt y="301" x="7248"/>
                </a:lnTo>
                <a:cubicBezTo>
                  <a:pt y="303" x="7241"/>
                  <a:pt y="304" x="7230"/>
                  <a:pt y="304" x="7213"/>
                </a:cubicBezTo>
                <a:cubicBezTo>
                  <a:pt y="304" x="7205"/>
                  <a:pt y="303" x="7191"/>
                  <a:pt y="301" x="7174"/>
                </a:cubicBezTo>
                <a:lnTo>
                  <a:pt y="559" x="6981"/>
                </a:lnTo>
                <a:lnTo>
                  <a:pt y="584" x="6963"/>
                </a:lnTo>
                <a:lnTo>
                  <a:pt y="584" x="6963"/>
                </a:lnTo>
                <a:cubicBezTo>
                  <a:pt y="588" x="6960"/>
                  <a:pt y="593" x="6956"/>
                  <a:pt y="599" x="6951"/>
                </a:cubicBezTo>
                <a:cubicBezTo>
                  <a:pt y="610" x="6943"/>
                  <a:pt y="622" x="6933"/>
                  <a:pt y="636" x="6920"/>
                </a:cubicBezTo>
                <a:cubicBezTo>
                  <a:pt y="650" x="6908"/>
                  <a:pt y="664" x="6893"/>
                  <a:pt y="680" x="6877"/>
                </a:cubicBezTo>
                <a:cubicBezTo>
                  <a:pt y="695" x="6861"/>
                  <a:pt y="709" x="6842"/>
                  <a:pt y="722" x="6822"/>
                </a:cubicBezTo>
                <a:cubicBezTo>
                  <a:pt y="735" x="6802"/>
                  <a:pt y="746" x="6781"/>
                  <a:pt y="754" x="6758"/>
                </a:cubicBezTo>
                <a:cubicBezTo>
                  <a:pt y="763" x="6735"/>
                  <a:pt y="767" x="6714"/>
                  <a:pt y="767" x="6694"/>
                </a:cubicBezTo>
                <a:cubicBezTo>
                  <a:pt y="767" x="6674"/>
                  <a:pt y="763" x="6659"/>
                  <a:pt y="755" x="6649"/>
                </a:cubicBezTo>
                <a:cubicBezTo>
                  <a:pt y="746" x="6639"/>
                  <a:pt y="732" x="6634"/>
                  <a:pt y="713" x="6634"/>
                </a:cubicBezTo>
                <a:cubicBezTo>
                  <a:pt y="693" x="6634"/>
                  <a:pt y="667" x="6643"/>
                  <a:pt y="636" x="6663"/>
                </a:cubicBezTo>
                <a:cubicBezTo>
                  <a:pt y="620" x="6711"/>
                  <a:pt y="605" x="6751"/>
                  <a:pt y="590" x="6783"/>
                </a:cubicBezTo>
                <a:cubicBezTo>
                  <a:pt y="549" x="6870"/>
                  <a:pt y="511" x="6912"/>
                  <a:pt y="476" x="6910"/>
                </a:cubicBezTo>
                <a:cubicBezTo>
                  <a:pt y="455" x="6909"/>
                  <a:pt y="444" x="6890"/>
                  <a:pt y="444" x="6856"/>
                </a:cubicBezTo>
                <a:cubicBezTo>
                  <a:pt y="444" x="6821"/>
                  <a:pt y="455" x="6784"/>
                  <a:pt y="478" x="6744"/>
                </a:cubicBezTo>
                <a:cubicBezTo>
                  <a:pt y="490" x="6724"/>
                  <a:pt y="507" x="6700"/>
                  <a:pt y="531" x="6673"/>
                </a:cubicBezTo>
                <a:cubicBezTo>
                  <a:pt y="555" x="6646"/>
                  <a:pt y="581" x="6626"/>
                  <a:pt y="609" x="6612"/>
                </a:cubicBezTo>
                <a:cubicBezTo>
                  <a:pt y="610" x="6612"/>
                  <a:pt y="610" x="6612"/>
                  <a:pt y="610" x="6612"/>
                </a:cubicBezTo>
                <a:lnTo>
                  <a:pt y="610" x="6612"/>
                </a:lnTo>
                <a:cubicBezTo>
                  <a:pt y="617" x="6606"/>
                  <a:pt y="624" x="6599"/>
                  <a:pt y="632" x="6591"/>
                </a:cubicBezTo>
                <a:lnTo>
                  <a:pt y="676" x="6547"/>
                </a:lnTo>
                <a:cubicBezTo>
                  <a:pt y="692" x="6531"/>
                  <a:pt y="706" x="6514"/>
                  <a:pt y="720" x="6497"/>
                </a:cubicBezTo>
                <a:cubicBezTo>
                  <a:pt y="733" x="6479"/>
                  <a:pt y="744" x="6462"/>
                  <a:pt y="752" x="6445"/>
                </a:cubicBezTo>
                <a:cubicBezTo>
                  <a:pt y="761" x="6428"/>
                  <a:pt y="766" x="6410"/>
                  <a:pt y="766" x="6391"/>
                </a:cubicBezTo>
                <a:cubicBezTo>
                  <a:pt y="766" x="6371"/>
                  <a:pt y="761" x="6362"/>
                  <a:pt y="750" x="6362"/>
                </a:cubicBezTo>
                <a:cubicBezTo>
                  <a:pt y="740" x="6362"/>
                  <a:pt y="726" x="6368"/>
                  <a:pt y="709" x="6379"/>
                </a:cubicBezTo>
                <a:cubicBezTo>
                  <a:pt y="699" x="6385"/>
                  <a:pt y="685" x="6395"/>
                  <a:pt y="667" x="6409"/>
                </a:cubicBezTo>
                <a:cubicBezTo>
                  <a:pt y="650" x="6422"/>
                  <a:pt y="576" x="6483"/>
                  <a:pt y="448" x="6591"/>
                </a:cubicBezTo>
                <a:lnTo>
                  <a:pt y="448" x="6591"/>
                </a:lnTo>
                <a:cubicBezTo>
                  <a:pt y="448" x="6586"/>
                  <a:pt y="449" x="6579"/>
                  <a:pt y="449" x="6570"/>
                </a:cubicBezTo>
                <a:lnTo>
                  <a:pt y="449" x="6547"/>
                </a:lnTo>
                <a:cubicBezTo>
                  <a:pt y="449" x="6535"/>
                  <a:pt y="448" x="6527"/>
                  <a:pt y="447" x="6523"/>
                </a:cubicBezTo>
                <a:lnTo>
                  <a:pt y="536" x="6448"/>
                </a:lnTo>
                <a:cubicBezTo>
                  <a:pt y="562" x="6427"/>
                  <a:pt y="584" x="6409"/>
                  <a:pt y="604" x="6394"/>
                </a:cubicBezTo>
                <a:cubicBezTo>
                  <a:pt y="624" x="6379"/>
                  <a:pt y="640" x="6367"/>
                  <a:pt y="654" x="6358"/>
                </a:cubicBezTo>
                <a:cubicBezTo>
                  <a:pt y="668" x="6349"/>
                  <a:pt y="680" x="6342"/>
                  <a:pt y="691" x="6336"/>
                </a:cubicBezTo>
                <a:cubicBezTo>
                  <a:pt y="701" x="6331"/>
                  <a:pt y="710" x="6328"/>
                  <a:pt y="718" x="6326"/>
                </a:cubicBezTo>
                <a:cubicBezTo>
                  <a:pt y="725" x="6324"/>
                  <a:pt y="734" x="6323"/>
                  <a:pt y="743" x="6323"/>
                </a:cubicBezTo>
                <a:cubicBezTo>
                  <a:pt y="753" x="6323"/>
                  <a:pt y="761" x="6329"/>
                  <a:pt y="768" x="6341"/>
                </a:cubicBezTo>
                <a:cubicBezTo>
                  <a:pt y="776" x="6353"/>
                  <a:pt y="779" x="6369"/>
                  <a:pt y="779" x="6389"/>
                </a:cubicBezTo>
                <a:cubicBezTo>
                  <a:pt y="779" x="6421"/>
                  <a:pt y="764" x="6458"/>
                  <a:pt y="734" x="6500"/>
                </a:cubicBezTo>
                <a:cubicBezTo>
                  <a:pt y="721" x="6518"/>
                  <a:pt y="707" x="6535"/>
                  <a:pt y="691" x="6552"/>
                </a:cubicBezTo>
                <a:cubicBezTo>
                  <a:pt y="675" x="6568"/>
                  <a:pt y="660" x="6583"/>
                  <a:pt y="646" x="6597"/>
                </a:cubicBezTo>
                <a:cubicBezTo>
                  <a:pt y="646" x="6597"/>
                  <a:pt y="645" x="6597"/>
                  <a:pt y="645" x="6598"/>
                </a:cubicBezTo>
                <a:lnTo>
                  <a:pt y="645" x="6598"/>
                </a:lnTo>
                <a:cubicBezTo>
                  <a:pt y="692" x="6582"/>
                  <a:pt y="730" x="6587"/>
                  <a:pt y="756" x="6612"/>
                </a:cubicBezTo>
                <a:cubicBezTo>
                  <a:pt y="764" x="6619"/>
                  <a:pt y="770" x="6628"/>
                  <a:pt y="775" x="6639"/>
                </a:cubicBezTo>
                <a:cubicBezTo>
                  <a:pt y="779" x="6651"/>
                  <a:pt y="781" x="6667"/>
                  <a:pt y="781" x="6688"/>
                </a:cubicBezTo>
                <a:cubicBezTo>
                  <a:pt y="781" x="6710"/>
                  <a:pt y="777" x="6733"/>
                  <a:pt y="769" x="6756"/>
                </a:cubicBezTo>
                <a:cubicBezTo>
                  <a:pt y="760" x="6780"/>
                  <a:pt y="749" x="6803"/>
                  <a:pt y="736" x="6823"/>
                </a:cubicBezTo>
                <a:cubicBezTo>
                  <a:pt y="723" x="6844"/>
                  <a:pt y="708" x="6863"/>
                  <a:pt y="693" x="6880"/>
                </a:cubicBezTo>
                <a:cubicBezTo>
                  <a:pt y="687" x="6886"/>
                  <a:pt y="682" x="6892"/>
                  <a:pt y="676" x="6898"/>
                </a:cubicBezTo>
                <a:lnTo>
                  <a:pt y="676" x="6898"/>
                </a:lnTo>
                <a:lnTo>
                  <a:pt y="781" x="6823"/>
                </a:lnTo>
                <a:lnTo>
                  <a:pt y="1120" x="6574"/>
                </a:lnTo>
                <a:cubicBezTo>
                  <a:pt y="1122" x="6580"/>
                  <a:pt y="1123" x="6586"/>
                  <a:pt y="1124" x="6592"/>
                </a:cubicBezTo>
                <a:cubicBezTo>
                  <a:pt y="1124" x="6595"/>
                  <a:pt y="1124" x="6599"/>
                  <a:pt y="1124" x="6602"/>
                </a:cubicBezTo>
                <a:cubicBezTo>
                  <a:pt y="1124" x="6605"/>
                  <a:pt y="1125" x="6612"/>
                  <a:pt y="1125" x="6624"/>
                </a:cubicBezTo>
                <a:cubicBezTo>
                  <a:pt y="1125" x="6635"/>
                  <a:pt y="1123" x="6646"/>
                  <a:pt y="1121" x="6655"/>
                </a:cubicBezTo>
                <a:cubicBezTo>
                  <a:pt y="1118" x="6657"/>
                  <a:pt y="1111" x="6661"/>
                  <a:pt y="1098" x="6670"/>
                </a:cubicBezTo>
                <a:lnTo>
                  <a:pt y="980" x="6744"/>
                </a:lnTo>
                <a:lnTo>
                  <a:pt y="832" x="6844"/>
                </a:lnTo>
                <a:cubicBezTo>
                  <a:pt y="808" x="6860"/>
                  <a:pt y="787" x="6875"/>
                  <a:pt y="769" x="6889"/>
                </a:cubicBezTo>
                <a:lnTo>
                  <a:pt y="710" x="6941"/>
                </a:lnTo>
                <a:cubicBezTo>
                  <a:pt y="689" x="6960"/>
                  <a:pt y="654" x="6995"/>
                  <a:pt y="606" x="7045"/>
                </a:cubicBezTo>
                <a:cubicBezTo>
                  <a:pt y="506" x="7153"/>
                  <a:pt y="456" x="7232"/>
                  <a:pt y="456" x="7283"/>
                </a:cubicBezTo>
                <a:cubicBezTo>
                  <a:pt y="456" x="7294"/>
                  <a:pt y="458" x="7301"/>
                  <a:pt y="461" x="7305"/>
                </a:cubicBezTo>
                <a:cubicBezTo>
                  <a:pt y="464" x="7308"/>
                  <a:pt y="468" x="7310"/>
                  <a:pt y="471" x="7310"/>
                </a:cubicBezTo>
                <a:cubicBezTo>
                  <a:pt y="474" x="7310"/>
                  <a:pt y="478" x="7310"/>
                  <a:pt y="481" x="7309"/>
                </a:cubicBezTo>
                <a:cubicBezTo>
                  <a:pt y="493" x="7305"/>
                  <a:pt y="513" x="7284"/>
                  <a:pt y="540" x="7247"/>
                </a:cubicBezTo>
                <a:cubicBezTo>
                  <a:pt y="618" x="7140"/>
                  <a:pt y="682" x="7086"/>
                  <a:pt y="731" x="7086"/>
                </a:cubicBezTo>
                <a:cubicBezTo>
                  <a:pt y="763" x="7086"/>
                  <a:pt y="779" x="7105"/>
                  <a:pt y="779" x="7143"/>
                </a:cubicBezTo>
                <a:cubicBezTo>
                  <a:pt y="779" x="7191"/>
                  <a:pt y="747" x="7247"/>
                  <a:pt y="682" x="7313"/>
                </a:cubicBezTo>
                <a:lnTo>
                  <a:pt y="682" x="7313"/>
                </a:lnTo>
                <a:lnTo>
                  <a:pt y="781" x="7242"/>
                </a:lnTo>
                <a:lnTo>
                  <a:pt y="1120" x="6993"/>
                </a:lnTo>
                <a:cubicBezTo>
                  <a:pt y="1122" x="6999"/>
                  <a:pt y="1123" x="7005"/>
                  <a:pt y="1124" x="7011"/>
                </a:cubicBezTo>
                <a:cubicBezTo>
                  <a:pt y="1124" x="7014"/>
                  <a:pt y="1124" x="7018"/>
                  <a:pt y="1124" x="7021"/>
                </a:cubicBezTo>
                <a:cubicBezTo>
                  <a:pt y="1124" x="7024"/>
                  <a:pt y="1125" x="7031"/>
                  <a:pt y="1125" x="7043"/>
                </a:cubicBezTo>
                <a:cubicBezTo>
                  <a:pt y="1125" x="7054"/>
                  <a:pt y="1123" x="7065"/>
                  <a:pt y="1121" x="7074"/>
                </a:cubicBezTo>
                <a:cubicBezTo>
                  <a:pt y="1118" x="7076"/>
                  <a:pt y="1111" x="7080"/>
                  <a:pt y="1098" x="7089"/>
                </a:cubicBezTo>
                <a:lnTo>
                  <a:pt y="980" x="7163"/>
                </a:lnTo>
                <a:lnTo>
                  <a:pt y="832" x="7263"/>
                </a:lnTo>
                <a:cubicBezTo>
                  <a:pt y="808" x="7279"/>
                  <a:pt y="787" x="7294"/>
                  <a:pt y="769" x="7308"/>
                </a:cubicBezTo>
                <a:lnTo>
                  <a:pt y="710" x="7360"/>
                </a:lnTo>
                <a:cubicBezTo>
                  <a:pt y="689" x="7379"/>
                  <a:pt y="654" x="7414"/>
                  <a:pt y="606" x="7464"/>
                </a:cubicBezTo>
                <a:cubicBezTo>
                  <a:pt y="506" x="7572"/>
                  <a:pt y="456" x="7651"/>
                  <a:pt y="456" x="7702"/>
                </a:cubicBezTo>
                <a:cubicBezTo>
                  <a:pt y="456" x="7713"/>
                  <a:pt y="458" x="7720"/>
                  <a:pt y="461" x="7724"/>
                </a:cubicBezTo>
                <a:cubicBezTo>
                  <a:pt y="464" x="7727"/>
                  <a:pt y="468" x="7729"/>
                  <a:pt y="471" x="7729"/>
                </a:cubicBezTo>
                <a:cubicBezTo>
                  <a:pt y="474" x="7729"/>
                  <a:pt y="478" x="7729"/>
                  <a:pt y="481" x="7728"/>
                </a:cubicBezTo>
                <a:cubicBezTo>
                  <a:pt y="493" x="7724"/>
                  <a:pt y="513" x="7703"/>
                  <a:pt y="540" x="7666"/>
                </a:cubicBezTo>
                <a:cubicBezTo>
                  <a:pt y="618" x="7559"/>
                  <a:pt y="682" x="7505"/>
                  <a:pt y="731" x="7505"/>
                </a:cubicBezTo>
                <a:cubicBezTo>
                  <a:pt y="763" x="7505"/>
                  <a:pt y="779" x="7524"/>
                  <a:pt y="779" x="7562"/>
                </a:cubicBezTo>
                <a:cubicBezTo>
                  <a:pt y="779" x="7617"/>
                  <a:pt y="736" x="7685"/>
                  <a:pt y="648" x="7764"/>
                </a:cubicBezTo>
                <a:lnTo>
                  <a:pt y="648" x="7764"/>
                </a:lnTo>
                <a:cubicBezTo>
                  <a:pt y="694" x="7750"/>
                  <a:pt y="730" x="7755"/>
                  <a:pt y="756" x="7779"/>
                </a:cubicBezTo>
                <a:cubicBezTo>
                  <a:pt y="764" x="7786"/>
                  <a:pt y="770" x="7795"/>
                  <a:pt y="775" x="7806"/>
                </a:cubicBezTo>
                <a:cubicBezTo>
                  <a:pt y="779" x="7818"/>
                  <a:pt y="781" x="7834"/>
                  <a:pt y="781" x="7855"/>
                </a:cubicBezTo>
                <a:cubicBezTo>
                  <a:pt y="781" x="7877"/>
                  <a:pt y="777" x="7900"/>
                  <a:pt y="769" x="7923"/>
                </a:cubicBezTo>
                <a:cubicBezTo>
                  <a:pt y="760" x="7947"/>
                  <a:pt y="749" x="7970"/>
                  <a:pt y="736" x="7990"/>
                </a:cubicBezTo>
                <a:cubicBezTo>
                  <a:pt y="723" x="8011"/>
                  <a:pt y="708" x="8030"/>
                  <a:pt y="693" x="8047"/>
                </a:cubicBezTo>
                <a:cubicBezTo>
                  <a:pt y="677" x="8064"/>
                  <a:pt y="662" x="8079"/>
                  <a:pt y="648" x="8092"/>
                </a:cubicBezTo>
                <a:cubicBezTo>
                  <a:pt y="634" x="8106"/>
                  <a:pt y="621" x="8117"/>
                  <a:pt y="610" x="8125"/>
                </a:cubicBezTo>
                <a:cubicBezTo>
                  <a:pt y="599" x="8134"/>
                  <a:pt y="592" x="8140"/>
                  <a:pt y="588" x="8145"/>
                </a:cubicBezTo>
                <a:lnTo>
                  <a:pt y="580" x="8134"/>
                </a:lnTo>
                <a:cubicBezTo>
                  <a:pt y="583" x="8131"/>
                  <a:pt y="589" x="8126"/>
                  <a:pt y="599" x="8118"/>
                </a:cubicBezTo>
                <a:cubicBezTo>
                  <a:pt y="610" x="8110"/>
                  <a:pt y="622" x="8100"/>
                  <a:pt y="636" x="8087"/>
                </a:cubicBezTo>
                <a:cubicBezTo>
                  <a:pt y="650" x="8075"/>
                  <a:pt y="664" x="8060"/>
                  <a:pt y="680" x="8044"/>
                </a:cubicBezTo>
                <a:cubicBezTo>
                  <a:pt y="695" x="8028"/>
                  <a:pt y="709" x="8009"/>
                  <a:pt y="722" x="7989"/>
                </a:cubicBezTo>
                <a:cubicBezTo>
                  <a:pt y="735" x="7969"/>
                  <a:pt y="746" x="7948"/>
                  <a:pt y="754" x="7925"/>
                </a:cubicBezTo>
                <a:cubicBezTo>
                  <a:pt y="763" x="7902"/>
                  <a:pt y="767" x="7881"/>
                  <a:pt y="767" x="7861"/>
                </a:cubicBezTo>
                <a:cubicBezTo>
                  <a:pt y="767" x="7841"/>
                  <a:pt y="763" x="7826"/>
                  <a:pt y="755" x="7816"/>
                </a:cubicBezTo>
                <a:cubicBezTo>
                  <a:pt y="746" x="7806"/>
                  <a:pt y="732" x="7801"/>
                  <a:pt y="713" x="7801"/>
                </a:cubicBezTo>
                <a:cubicBezTo>
                  <a:pt y="693" x="7801"/>
                  <a:pt y="667" x="7810"/>
                  <a:pt y="636" x="7830"/>
                </a:cubicBezTo>
                <a:cubicBezTo>
                  <a:pt y="620" x="7878"/>
                  <a:pt y="605" x="7918"/>
                  <a:pt y="590" x="7950"/>
                </a:cubicBezTo>
                <a:cubicBezTo>
                  <a:pt y="549" x="8037"/>
                  <a:pt y="511" x="8079"/>
                  <a:pt y="476" x="8077"/>
                </a:cubicBezTo>
                <a:cubicBezTo>
                  <a:pt y="455" x="8076"/>
                  <a:pt y="444" x="8057"/>
                  <a:pt y="444" x="8023"/>
                </a:cubicBezTo>
                <a:cubicBezTo>
                  <a:pt y="444" x="7988"/>
                  <a:pt y="455" x="7951"/>
                  <a:pt y="478" x="7911"/>
                </a:cubicBezTo>
                <a:cubicBezTo>
                  <a:pt y="490" x="7891"/>
                  <a:pt y="507" x="7867"/>
                  <a:pt y="531" x="7840"/>
                </a:cubicBezTo>
                <a:cubicBezTo>
                  <a:pt y="555" x="7813"/>
                  <a:pt y="581" x="7793"/>
                  <a:pt y="609" x="7779"/>
                </a:cubicBezTo>
                <a:cubicBezTo>
                  <a:pt y="610" x="7779"/>
                  <a:pt y="611" x="7779"/>
                  <a:pt y="612" x="7778"/>
                </a:cubicBezTo>
                <a:lnTo>
                  <a:pt y="612" x="7778"/>
                </a:lnTo>
                <a:cubicBezTo>
                  <a:pt y="714" x="7692"/>
                  <a:pt y="766" x="7621"/>
                  <a:pt y="766" x="7565"/>
                </a:cubicBezTo>
                <a:cubicBezTo>
                  <a:pt y="766" x="7542"/>
                  <a:pt y="758" x="7530"/>
                  <a:pt y="744" x="7530"/>
                </a:cubicBezTo>
                <a:cubicBezTo>
                  <a:pt y="740" x="7530"/>
                  <a:pt y="736" x="7531"/>
                  <a:pt y="732" x="7533"/>
                </a:cubicBezTo>
                <a:cubicBezTo>
                  <a:pt y="721" x="7539"/>
                  <a:pt y="699" x="7564"/>
                  <a:pt y="667" x="7608"/>
                </a:cubicBezTo>
                <a:cubicBezTo>
                  <a:pt y="599" x="7706"/>
                  <a:pt y="538" x="7755"/>
                  <a:pt y="484" x="7755"/>
                </a:cubicBezTo>
                <a:cubicBezTo>
                  <a:pt y="457" x="7755"/>
                  <a:pt y="444" x="7740"/>
                  <a:pt y="444" x="7709"/>
                </a:cubicBezTo>
                <a:cubicBezTo>
                  <a:pt y="444" x="7699"/>
                  <a:pt y="445" x="7688"/>
                  <a:pt y="447" x="7676"/>
                </a:cubicBezTo>
                <a:cubicBezTo>
                  <a:pt y="448" x="7664"/>
                  <a:pt y="456" x="7645"/>
                  <a:pt y="469" x="7621"/>
                </a:cubicBezTo>
                <a:cubicBezTo>
                  <a:pt y="494" x="7572"/>
                  <a:pt y="555" x="7498"/>
                  <a:pt y="652" x="7396"/>
                </a:cubicBezTo>
                <a:lnTo>
                  <a:pt y="648" x="7393"/>
                </a:lnTo>
                <a:lnTo>
                  <a:pt y="493" x="7509"/>
                </a:lnTo>
                <a:lnTo>
                  <a:pt y="301" x="7666"/>
                </a:lnTo>
                <a:lnTo>
                  <a:pt y="301" x="7666"/>
                </a:lnTo>
                <a:cubicBezTo>
                  <a:pt y="303" x="7660"/>
                  <a:pt y="304" x="7649"/>
                  <a:pt y="304" x="7632"/>
                </a:cubicBezTo>
                <a:cubicBezTo>
                  <a:pt y="304" x="7624"/>
                  <a:pt y="303" x="7610"/>
                  <a:pt y="301" x="7593"/>
                </a:cubicBezTo>
                <a:lnTo>
                  <a:pt y="559" x="7400"/>
                </a:lnTo>
                <a:lnTo>
                  <a:pt y="588" x="7380"/>
                </a:lnTo>
                <a:lnTo>
                  <a:pt y="610" x="7360"/>
                </a:lnTo>
                <a:cubicBezTo>
                  <a:pt y="714" x="7273"/>
                  <a:pt y="766" x="7202"/>
                  <a:pt y="766" x="7146"/>
                </a:cubicBezTo>
                <a:cubicBezTo>
                  <a:pt y="766" x="7123"/>
                  <a:pt y="758" x="7111"/>
                  <a:pt y="744" x="7111"/>
                </a:cubicBezTo>
                <a:cubicBezTo>
                  <a:pt y="740" x="7111"/>
                  <a:pt y="736" x="7112"/>
                  <a:pt y="732" x="7114"/>
                </a:cubicBezTo>
                <a:cubicBezTo>
                  <a:pt y="721" x="7120"/>
                  <a:pt y="699" x="7145"/>
                  <a:pt y="667" x="7189"/>
                </a:cubicBezTo>
                <a:cubicBezTo>
                  <a:pt y="599" x="7287"/>
                  <a:pt y="538" x="7336"/>
                  <a:pt y="484" x="7336"/>
                </a:cubicBezTo>
                <a:cubicBezTo>
                  <a:pt y="457" x="7336"/>
                  <a:pt y="444" x="7321"/>
                  <a:pt y="444" x="7290"/>
                </a:cubicBezTo>
                <a:cubicBezTo>
                  <a:pt y="444" x="7280"/>
                  <a:pt y="445" x="7269"/>
                  <a:pt y="447" x="7257"/>
                </a:cubicBezTo>
                <a:cubicBezTo>
                  <a:pt y="448" x="7245"/>
                  <a:pt y="456" x="7226"/>
                  <a:pt y="469" x="7202"/>
                </a:cubicBezTo>
                <a:cubicBezTo>
                  <a:pt y="494" x="7153"/>
                  <a:pt y="555" x="7079"/>
                  <a:pt y="652" x="6978"/>
                </a:cubicBezTo>
                <a:lnTo>
                  <a:pt y="648" x="6974"/>
                </a:lnTo>
                <a:lnTo>
                  <a:pt y="493" x="7090"/>
                </a:lnTo>
                <a:lnTo>
                  <a:pt y="301" x="7248"/>
                </a:lnTo>
                <a:close/>
                <a:moveTo>
                  <a:pt y="732" x="4916"/>
                </a:moveTo>
                <a:cubicBezTo>
                  <a:pt y="810" x="4908"/>
                  <a:pt y="883" x="4890"/>
                  <a:pt y="952" x="4862"/>
                </a:cubicBezTo>
                <a:cubicBezTo>
                  <a:pt y="983" x="4849"/>
                  <a:pt y="1011" x="4835"/>
                  <a:pt y="1035" x="4820"/>
                </a:cubicBezTo>
                <a:cubicBezTo>
                  <a:pt y="1060" x="4804"/>
                  <a:pt y="1081" x="4789"/>
                  <a:pt y="1098" x="4775"/>
                </a:cubicBezTo>
                <a:cubicBezTo>
                  <a:pt y="1115" x="4760"/>
                  <a:pt y="1128" x="4746"/>
                  <a:pt y="1137" x="4733"/>
                </a:cubicBezTo>
                <a:cubicBezTo>
                  <a:pt y="1146" x="4719"/>
                  <a:pt y="1150" x="4709"/>
                  <a:pt y="1150" x="4701"/>
                </a:cubicBezTo>
                <a:cubicBezTo>
                  <a:pt y="1150" x="4693"/>
                  <a:pt y="1148" x="4687"/>
                  <a:pt y="1144" x="4683"/>
                </a:cubicBezTo>
                <a:cubicBezTo>
                  <a:pt y="1140" x="4679"/>
                  <a:pt y="1135" x="4677"/>
                  <a:pt y="1130" x="4677"/>
                </a:cubicBezTo>
                <a:cubicBezTo>
                  <a:pt y="1117" x="4677"/>
                  <a:pt y="1090" x="4688"/>
                  <a:pt y="1049" x="4712"/>
                </a:cubicBezTo>
                <a:lnTo>
                  <a:pt y="984" x="4751"/>
                </a:lnTo>
                <a:lnTo>
                  <a:pt y="732" x="4916"/>
                </a:lnTo>
                <a:close/>
                <a:moveTo>
                  <a:pt y="7" x="5410"/>
                </a:moveTo>
                <a:cubicBezTo>
                  <a:pt y="7" x="5386"/>
                  <a:pt y="28" x="5354"/>
                  <a:pt y="69" x="5312"/>
                </a:cubicBezTo>
                <a:cubicBezTo>
                  <a:pt y="88" x="5293"/>
                  <a:pt y="116" x="5269"/>
                  <a:pt y="150" x="5241"/>
                </a:cubicBezTo>
                <a:cubicBezTo>
                  <a:pt y="185" x="5214"/>
                  <a:pt y="219" x="5189"/>
                  <a:pt y="251" x="5168"/>
                </a:cubicBezTo>
                <a:lnTo>
                  <a:pt y="623" x="4929"/>
                </a:lnTo>
                <a:cubicBezTo>
                  <a:pt y="614" x="4924"/>
                  <a:pt y="606" x="4922"/>
                  <a:pt y="599" x="4920"/>
                </a:cubicBezTo>
                <a:cubicBezTo>
                  <a:pt y="595" x="4928"/>
                  <a:pt y="588" x="4936"/>
                  <a:pt y="577" x="4942"/>
                </a:cubicBezTo>
                <a:cubicBezTo>
                  <a:pt y="573" x="4945"/>
                  <a:pt y="568" x="4948"/>
                  <a:pt y="564" x="4950"/>
                </a:cubicBezTo>
                <a:cubicBezTo>
                  <a:pt y="559" x="4951"/>
                  <a:pt y="553" x="4952"/>
                  <a:pt y="547" x="4952"/>
                </a:cubicBezTo>
                <a:cubicBezTo>
                  <a:pt y="540" x="4952"/>
                  <a:pt y="534" x="4950"/>
                  <a:pt y="529" x="4945"/>
                </a:cubicBezTo>
                <a:cubicBezTo>
                  <a:pt y="524" x="4940"/>
                  <a:pt y="521" x="4933"/>
                  <a:pt y="521" x="4925"/>
                </a:cubicBezTo>
                <a:cubicBezTo>
                  <a:pt y="521" x="4917"/>
                  <a:pt y="525" x="4910"/>
                  <a:pt y="532" x="4905"/>
                </a:cubicBezTo>
                <a:cubicBezTo>
                  <a:pt y="538" x="4899"/>
                  <a:pt y="546" x="4896"/>
                  <a:pt y="556" x="4894"/>
                </a:cubicBezTo>
                <a:cubicBezTo>
                  <a:pt y="566" x="4893"/>
                  <a:pt y="578" x="4894"/>
                  <a:pt y="594" x="4897"/>
                </a:cubicBezTo>
                <a:cubicBezTo>
                  <a:pt y="609" x="4901"/>
                  <a:pt y="624" x="4908"/>
                  <a:pt y="640" x="4917"/>
                </a:cubicBezTo>
                <a:lnTo>
                  <a:pt y="835" x="4789"/>
                </a:lnTo>
                <a:lnTo>
                  <a:pt y="931" x="4728"/>
                </a:lnTo>
                <a:cubicBezTo>
                  <a:pt y="958" x="4711"/>
                  <a:pt y="982" x="4697"/>
                  <a:pt y="1001" x="4686"/>
                </a:cubicBezTo>
                <a:cubicBezTo>
                  <a:pt y="1021" x="4676"/>
                  <a:pt y="1037" x="4667"/>
                  <a:pt y="1051" x="4661"/>
                </a:cubicBezTo>
                <a:cubicBezTo>
                  <a:pt y="1065" x="4655"/>
                  <a:pt y="1077" x="4651"/>
                  <a:pt y="1087" x="4650"/>
                </a:cubicBezTo>
                <a:cubicBezTo>
                  <a:pt y="1097" x="4648"/>
                  <a:pt y="1108" x="4647"/>
                  <a:pt y="1119" x="4647"/>
                </a:cubicBezTo>
                <a:cubicBezTo>
                  <a:pt y="1130" x="4648"/>
                  <a:pt y="1140" x="4652"/>
                  <a:pt y="1149" x="4661"/>
                </a:cubicBezTo>
                <a:cubicBezTo>
                  <a:pt y="1158" x="4670"/>
                  <a:pt y="1163" x="4683"/>
                  <a:pt y="1163" x="4699"/>
                </a:cubicBezTo>
                <a:cubicBezTo>
                  <a:pt y="1163" x="4715"/>
                  <a:pt y="1157" x="4733"/>
                  <a:pt y="1145" x="4751"/>
                </a:cubicBezTo>
                <a:cubicBezTo>
                  <a:pt y="1121" x="4788"/>
                  <a:pt y="1080" x="4821"/>
                  <a:pt y="1020" x="4850"/>
                </a:cubicBezTo>
                <a:cubicBezTo>
                  <a:pt y="929" x="4895"/>
                  <a:pt y="825" x="4923"/>
                  <a:pt y="708" x="4932"/>
                </a:cubicBezTo>
                <a:lnTo>
                  <a:pt y="677" x="4952"/>
                </a:lnTo>
                <a:cubicBezTo>
                  <a:pt y="689" x="4969"/>
                  <a:pt y="697" x="4989"/>
                  <a:pt y="699" x="5013"/>
                </a:cubicBezTo>
                <a:cubicBezTo>
                  <a:pt y="700" x="5021"/>
                  <a:pt y="701" x="5029"/>
                  <a:pt y="701" x="5038"/>
                </a:cubicBezTo>
                <a:cubicBezTo>
                  <a:pt y="701" x="5069"/>
                  <a:pt y="694" x="5099"/>
                  <a:pt y="681" x="5126"/>
                </a:cubicBezTo>
                <a:cubicBezTo>
                  <a:pt y="674" x="5142"/>
                  <a:pt y="666" x="5156"/>
                  <a:pt y="657" x="5168"/>
                </a:cubicBezTo>
                <a:cubicBezTo>
                  <a:pt y="647" x="5180"/>
                  <a:pt y="638" x="5191"/>
                  <a:pt y="629" x="5200"/>
                </a:cubicBezTo>
                <a:cubicBezTo>
                  <a:pt y="620" x="5210"/>
                  <a:pt y="612" x="5217"/>
                  <a:pt y="604" x="5224"/>
                </a:cubicBezTo>
                <a:cubicBezTo>
                  <a:pt y="597" x="5230"/>
                  <a:pt y="592" x="5235"/>
                  <a:pt y="588" x="5238"/>
                </a:cubicBezTo>
                <a:lnTo>
                  <a:pt y="581" x="5227"/>
                </a:lnTo>
                <a:cubicBezTo>
                  <a:pt y="613" x="5201"/>
                  <a:pt y="637" x="5176"/>
                  <a:pt y="652" x="5152"/>
                </a:cubicBezTo>
                <a:cubicBezTo>
                  <a:pt y="663" x="5135"/>
                  <a:pt y="672" x="5115"/>
                  <a:pt y="680" x="5092"/>
                </a:cubicBezTo>
                <a:cubicBezTo>
                  <a:pt y="685" x="5074"/>
                  <a:pt y="688" x="5055"/>
                  <a:pt y="688" x="5034"/>
                </a:cubicBezTo>
                <a:cubicBezTo>
                  <a:pt y="688" x="5030"/>
                  <a:pt y="688" x="5025"/>
                  <a:pt y="687" x="5020"/>
                </a:cubicBezTo>
                <a:cubicBezTo>
                  <a:pt y="686" x="4995"/>
                  <a:pt y="678" x="4975"/>
                  <a:pt y="665" x="4959"/>
                </a:cubicBezTo>
                <a:lnTo>
                  <a:pt y="611" x="4994"/>
                </a:lnTo>
                <a:cubicBezTo>
                  <a:pt y="568" x="5061"/>
                  <a:pt y="511" x="5131"/>
                  <a:pt y="440" x="5204"/>
                </a:cubicBezTo>
                <a:cubicBezTo>
                  <a:pt y="406" x="5238"/>
                  <a:pt y="371" x="5270"/>
                  <a:pt y="335" x="5300"/>
                </a:cubicBezTo>
                <a:cubicBezTo>
                  <a:pt y="298" x="5331"/>
                  <a:pt y="263" x="5358"/>
                  <a:pt y="228" x="5380"/>
                </a:cubicBezTo>
                <a:cubicBezTo>
                  <a:pt y="194" x="5403"/>
                  <a:pt y="161" x="5421"/>
                  <a:pt y="130" x="5434"/>
                </a:cubicBezTo>
                <a:cubicBezTo>
                  <a:pt y="99" x="5447"/>
                  <a:pt y="75" x="5453"/>
                  <a:pt y="58" x="5453"/>
                </a:cubicBezTo>
                <a:cubicBezTo>
                  <a:pt y="40" x="5452"/>
                  <a:pt y="28" x="5448"/>
                  <a:pt y="20" x="5441"/>
                </a:cubicBezTo>
                <a:cubicBezTo>
                  <a:pt y="11" x="5435"/>
                  <a:pt y="7" x="5424"/>
                  <a:pt y="7" x="5410"/>
                </a:cubicBezTo>
                <a:close/>
              </a:path>
            </a:pathLst>
          </a:cu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" name="Shape 24"/>
          <p:cNvSpPr txBox="1"/>
          <p:nvPr/>
        </p:nvSpPr>
        <p:spPr>
          <a:xfrm>
            <a:off y="1100000" x="0"/>
            <a:ext cy="4089300" cx="376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When: Middle of war 1942 August 19th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only a few hours long 5:00am - 10:50am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Where: Dieppe, France.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Beach front North coast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What: Dieppe was a war planned along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north coast in Dieppe france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by the canadian troops.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war was a complete suicide mission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that failed miserably.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Why: Russians put pressure on the allies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to open up the western front to help russia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because they were being bombarded by germans. 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Who: 5,000 Canadians involved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907 killed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1946 taken prisoner</a:t>
            </a:r>
          </a:p>
          <a:p>
            <a:pPr algn="ctr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algn="ctr" rtl="0" lvl="0" indent="-3048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Give You Glory"/>
              <a:buChar char="●"/>
            </a:pPr>
            <a:r>
              <a:t/>
            </a:r>
            <a:endParaRPr b="1" sz="1200">
              <a:latin typeface="Give You Glory"/>
              <a:ea typeface="Give You Glory"/>
              <a:cs typeface="Give You Glory"/>
              <a:sym typeface="Give You Glory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y="1965725" x="5550900"/>
            <a:ext cy="3330600" cx="3533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Reasons why the plan failed:</a:t>
            </a:r>
          </a:p>
          <a:p>
            <a:pPr algn="ctr" rtl="0" lvl="0" indent="-3048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Char char="●"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when the tanks came ashore they would get stuck and be unable to move due to the large pebbles on shore making it impossible for the tank to move. </a:t>
            </a:r>
          </a:p>
          <a:p>
            <a:pPr algn="ctr" rtl="0" lvl="0" indent="-3048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Char char="●"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There was extremely poor communication between the canadian troops on the ships </a:t>
            </a:r>
          </a:p>
          <a:p>
            <a:pPr algn="ctr" rtl="0" lvl="0" indent="-3048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Char char="●"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plan was to arrive at pre dawn when they were an hour late it ruined their plan </a:t>
            </a:r>
          </a:p>
          <a:p>
            <a:pPr algn="ctr" rtl="0" lvl="0" indent="-3048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Char char="●"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of a surprise attack. </a:t>
            </a:r>
          </a:p>
          <a:p>
            <a:pPr algn="ctr" rtl="0" lvl="0" indent="-304800" marL="4572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Lato"/>
              <a:buChar char="●"/>
            </a:pPr>
            <a:r>
              <a:rPr b="1" sz="1200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Canadian troops on the water ran into the german convoy ships out at sea which alerted the germans at shore letting them prepare for war.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303693" x="2970275"/>
            <a:ext cy="1798875" cx="2787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3416575" x="3503700"/>
            <a:ext cy="1411174" cx="2145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